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88" r:id="rId3"/>
    <p:sldId id="290" r:id="rId4"/>
    <p:sldId id="279" r:id="rId5"/>
    <p:sldId id="280" r:id="rId6"/>
    <p:sldId id="281" r:id="rId7"/>
    <p:sldId id="292" r:id="rId8"/>
    <p:sldId id="261" r:id="rId9"/>
    <p:sldId id="293" r:id="rId10"/>
    <p:sldId id="291" r:id="rId11"/>
    <p:sldId id="266" r:id="rId12"/>
    <p:sldId id="260" r:id="rId13"/>
    <p:sldId id="277" r:id="rId14"/>
    <p:sldId id="275" r:id="rId15"/>
    <p:sldId id="278" r:id="rId16"/>
    <p:sldId id="287" r:id="rId17"/>
    <p:sldId id="276" r:id="rId18"/>
    <p:sldId id="289" r:id="rId19"/>
    <p:sldId id="286" r:id="rId20"/>
    <p:sldId id="264" r:id="rId21"/>
    <p:sldId id="267" r:id="rId22"/>
    <p:sldId id="271" r:id="rId23"/>
    <p:sldId id="272" r:id="rId24"/>
    <p:sldId id="274" r:id="rId25"/>
    <p:sldId id="259" r:id="rId26"/>
    <p:sldId id="265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7D65"/>
    <a:srgbClr val="4D352B"/>
    <a:srgbClr val="BD9882"/>
    <a:srgbClr val="D6B89D"/>
    <a:srgbClr val="E3CAB3"/>
    <a:srgbClr val="9D5D39"/>
    <a:srgbClr val="A68877"/>
    <a:srgbClr val="B58B72"/>
    <a:srgbClr val="A3785F"/>
    <a:srgbClr val="EBD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856E7-2AFA-5540-9D0E-80E63C8FBECA}" v="764" dt="2025-07-29T10:05:55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53"/>
  </p:normalViewPr>
  <p:slideViewPr>
    <p:cSldViewPr snapToGrid="0">
      <p:cViewPr varScale="1">
        <p:scale>
          <a:sx n="113" d="100"/>
          <a:sy n="113" d="100"/>
        </p:scale>
        <p:origin x="90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TAGLIAMONTE" userId="2163bc78-59c1-4dcc-bb2e-2a806ca1d2b3" providerId="ADAL" clId="{9B62C5A6-6616-D54C-A650-1B8F45C2507A}"/>
    <pc:docChg chg="undo custSel addSld modSld sldOrd">
      <pc:chgData name="ANNA TAGLIAMONTE" userId="2163bc78-59c1-4dcc-bb2e-2a806ca1d2b3" providerId="ADAL" clId="{9B62C5A6-6616-D54C-A650-1B8F45C2507A}" dt="2025-06-20T17:07:47.916" v="483" actId="207"/>
      <pc:docMkLst>
        <pc:docMk/>
      </pc:docMkLst>
      <pc:sldChg chg="addSp delSp modSp add mod ord setBg">
        <pc:chgData name="ANNA TAGLIAMONTE" userId="2163bc78-59c1-4dcc-bb2e-2a806ca1d2b3" providerId="ADAL" clId="{9B62C5A6-6616-D54C-A650-1B8F45C2507A}" dt="2025-06-20T17:07:47.916" v="483" actId="207"/>
        <pc:sldMkLst>
          <pc:docMk/>
          <pc:sldMk cId="0" sldId="263"/>
        </pc:sldMkLst>
      </pc:sldChg>
      <pc:sldChg chg="addSp delSp modSp add mod ord setBg">
        <pc:chgData name="ANNA TAGLIAMONTE" userId="2163bc78-59c1-4dcc-bb2e-2a806ca1d2b3" providerId="ADAL" clId="{9B62C5A6-6616-D54C-A650-1B8F45C2507A}" dt="2025-06-20T16:21:38.487" v="281" actId="22"/>
        <pc:sldMkLst>
          <pc:docMk/>
          <pc:sldMk cId="0" sldId="270"/>
        </pc:sldMkLst>
      </pc:sldChg>
    </pc:docChg>
  </pc:docChgLst>
  <pc:docChgLst>
    <pc:chgData name="ANNA TAGLIAMONTE" userId="S::a.tagliamonte9@studenti.unisa.it::2163bc78-59c1-4dcc-bb2e-2a806ca1d2b3" providerId="AD" clId="Web-{A7B0F06C-B3E9-62D3-CB7C-860C8F51B4C0}"/>
    <pc:docChg chg="addSld modSld sldOrd">
      <pc:chgData name="ANNA TAGLIAMONTE" userId="S::a.tagliamonte9@studenti.unisa.it::2163bc78-59c1-4dcc-bb2e-2a806ca1d2b3" providerId="AD" clId="Web-{A7B0F06C-B3E9-62D3-CB7C-860C8F51B4C0}" dt="2025-06-24T14:27:55.282" v="160"/>
      <pc:docMkLst>
        <pc:docMk/>
      </pc:docMkLst>
      <pc:sldChg chg="modSp">
        <pc:chgData name="ANNA TAGLIAMONTE" userId="S::a.tagliamonte9@studenti.unisa.it::2163bc78-59c1-4dcc-bb2e-2a806ca1d2b3" providerId="AD" clId="Web-{A7B0F06C-B3E9-62D3-CB7C-860C8F51B4C0}" dt="2025-06-24T14:27:44.797" v="158" actId="20577"/>
        <pc:sldMkLst>
          <pc:docMk/>
          <pc:sldMk cId="0" sldId="282"/>
        </pc:sldMkLst>
        <pc:spChg chg="mod">
          <ac:chgData name="ANNA TAGLIAMONTE" userId="S::a.tagliamonte9@studenti.unisa.it::2163bc78-59c1-4dcc-bb2e-2a806ca1d2b3" providerId="AD" clId="Web-{A7B0F06C-B3E9-62D3-CB7C-860C8F51B4C0}" dt="2025-06-24T14:27:44.797" v="158" actId="20577"/>
          <ac:spMkLst>
            <pc:docMk/>
            <pc:sldMk cId="0" sldId="282"/>
            <ac:spMk id="11" creationId="{00000000-0000-0000-0000-000000000000}"/>
          </ac:spMkLst>
        </pc:spChg>
        <pc:grpChg chg="mod">
          <ac:chgData name="ANNA TAGLIAMONTE" userId="S::a.tagliamonte9@studenti.unisa.it::2163bc78-59c1-4dcc-bb2e-2a806ca1d2b3" providerId="AD" clId="Web-{A7B0F06C-B3E9-62D3-CB7C-860C8F51B4C0}" dt="2025-06-24T14:27:35.234" v="157" actId="1076"/>
          <ac:grpSpMkLst>
            <pc:docMk/>
            <pc:sldMk cId="0" sldId="282"/>
            <ac:grpSpMk id="8" creationId="{00000000-0000-0000-0000-000000000000}"/>
          </ac:grpSpMkLst>
        </pc:grpChg>
      </pc:sldChg>
      <pc:sldChg chg="addSp delSp modSp add ord replId">
        <pc:chgData name="ANNA TAGLIAMONTE" userId="S::a.tagliamonte9@studenti.unisa.it::2163bc78-59c1-4dcc-bb2e-2a806ca1d2b3" providerId="AD" clId="Web-{A7B0F06C-B3E9-62D3-CB7C-860C8F51B4C0}" dt="2025-06-24T14:27:55.282" v="160"/>
        <pc:sldMkLst>
          <pc:docMk/>
          <pc:sldMk cId="1430261572" sldId="292"/>
        </pc:sldMkLst>
        <pc:spChg chg="mod">
          <ac:chgData name="ANNA TAGLIAMONTE" userId="S::a.tagliamonte9@studenti.unisa.it::2163bc78-59c1-4dcc-bb2e-2a806ca1d2b3" providerId="AD" clId="Web-{A7B0F06C-B3E9-62D3-CB7C-860C8F51B4C0}" dt="2025-06-24T14:17:50.278" v="37" actId="20577"/>
          <ac:spMkLst>
            <pc:docMk/>
            <pc:sldMk cId="1430261572" sldId="292"/>
            <ac:spMk id="2" creationId="{9995D0C7-B237-AAA3-58EC-D6AB15E717C2}"/>
          </ac:spMkLst>
        </pc:spChg>
        <pc:spChg chg="mod">
          <ac:chgData name="ANNA TAGLIAMONTE" userId="S::a.tagliamonte9@studenti.unisa.it::2163bc78-59c1-4dcc-bb2e-2a806ca1d2b3" providerId="AD" clId="Web-{A7B0F06C-B3E9-62D3-CB7C-860C8F51B4C0}" dt="2025-06-24T14:17:59.981" v="54" actId="1076"/>
          <ac:spMkLst>
            <pc:docMk/>
            <pc:sldMk cId="1430261572" sldId="292"/>
            <ac:spMk id="5" creationId="{316F2082-9278-9DC8-180D-9AE75C67B7D4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59.028" v="42"/>
          <ac:spMkLst>
            <pc:docMk/>
            <pc:sldMk cId="1430261572" sldId="292"/>
            <ac:spMk id="10" creationId="{42AD7AF7-9708-FA0A-5D6B-A8847BC3B7F8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22.933" v="23"/>
          <ac:spMkLst>
            <pc:docMk/>
            <pc:sldMk cId="1430261572" sldId="292"/>
            <ac:spMk id="11" creationId="{214ED499-C44F-5496-12E6-AA83616755DF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23.574" v="32"/>
          <ac:spMkLst>
            <pc:docMk/>
            <pc:sldMk cId="1430261572" sldId="292"/>
            <ac:spMk id="12" creationId="{49DF8221-20C5-A412-653D-7CE4207E115F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23.495" v="30"/>
          <ac:spMkLst>
            <pc:docMk/>
            <pc:sldMk cId="1430261572" sldId="292"/>
            <ac:spMk id="13" creationId="{9C8437C5-C932-19E8-79F8-4B57D7A5F0DD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23.542" v="31"/>
          <ac:spMkLst>
            <pc:docMk/>
            <pc:sldMk cId="1430261572" sldId="292"/>
            <ac:spMk id="14" creationId="{BC59FBD5-2B00-A16A-4031-690F63A4327C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32.902" v="33"/>
          <ac:spMkLst>
            <pc:docMk/>
            <pc:sldMk cId="1430261572" sldId="292"/>
            <ac:spMk id="15" creationId="{22185C52-5F09-3946-9AB9-816CFAA72687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59.059" v="43"/>
          <ac:spMkLst>
            <pc:docMk/>
            <pc:sldMk cId="1430261572" sldId="292"/>
            <ac:spMk id="17" creationId="{CB30CC75-EF58-3F42-13F7-ABAE66B0B1CB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59.200" v="47"/>
          <ac:spMkLst>
            <pc:docMk/>
            <pc:sldMk cId="1430261572" sldId="292"/>
            <ac:spMk id="19" creationId="{CA7B5A47-A305-D0E0-8F2A-E7230A75F036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59.168" v="46"/>
          <ac:spMkLst>
            <pc:docMk/>
            <pc:sldMk cId="1430261572" sldId="292"/>
            <ac:spMk id="20" creationId="{7B3F1637-593C-78C6-5C86-5A19505B7441}"/>
          </ac:spMkLst>
        </pc:spChg>
        <pc:spChg chg="del mod">
          <ac:chgData name="ANNA TAGLIAMONTE" userId="S::a.tagliamonte9@studenti.unisa.it::2163bc78-59c1-4dcc-bb2e-2a806ca1d2b3" providerId="AD" clId="Web-{A7B0F06C-B3E9-62D3-CB7C-860C8F51B4C0}" dt="2025-06-24T14:17:23.277" v="26"/>
          <ac:spMkLst>
            <pc:docMk/>
            <pc:sldMk cId="1430261572" sldId="292"/>
            <ac:spMk id="21" creationId="{503B8D3F-831F-D2E1-FB94-35CDC010DF6C}"/>
          </ac:spMkLst>
        </pc:spChg>
        <pc:spChg chg="mod">
          <ac:chgData name="ANNA TAGLIAMONTE" userId="S::a.tagliamonte9@studenti.unisa.it::2163bc78-59c1-4dcc-bb2e-2a806ca1d2b3" providerId="AD" clId="Web-{A7B0F06C-B3E9-62D3-CB7C-860C8F51B4C0}" dt="2025-06-24T14:16:43.275" v="20" actId="20577"/>
          <ac:spMkLst>
            <pc:docMk/>
            <pc:sldMk cId="1430261572" sldId="292"/>
            <ac:spMk id="22" creationId="{DB3901F6-9E46-A063-542B-5AF184B51B53}"/>
          </ac:spMkLst>
        </pc:spChg>
        <pc:spChg chg="del mod">
          <ac:chgData name="ANNA TAGLIAMONTE" userId="S::a.tagliamonte9@studenti.unisa.it::2163bc78-59c1-4dcc-bb2e-2a806ca1d2b3" providerId="AD" clId="Web-{A7B0F06C-B3E9-62D3-CB7C-860C8F51B4C0}" dt="2025-06-24T14:17:14.245" v="22"/>
          <ac:spMkLst>
            <pc:docMk/>
            <pc:sldMk cId="1430261572" sldId="292"/>
            <ac:spMk id="23" creationId="{552732D9-7E9F-1ADE-0E10-70391E66C5B7}"/>
          </ac:spMkLst>
        </pc:spChg>
        <pc:spChg chg="del mod">
          <ac:chgData name="ANNA TAGLIAMONTE" userId="S::a.tagliamonte9@studenti.unisa.it::2163bc78-59c1-4dcc-bb2e-2a806ca1d2b3" providerId="AD" clId="Web-{A7B0F06C-B3E9-62D3-CB7C-860C8F51B4C0}" dt="2025-06-24T14:26:53.874" v="149"/>
          <ac:spMkLst>
            <pc:docMk/>
            <pc:sldMk cId="1430261572" sldId="292"/>
            <ac:spMk id="24" creationId="{21ED97DD-45F5-EA81-77C8-FB4DAE5BA3EA}"/>
          </ac:spMkLst>
        </pc:spChg>
        <pc:spChg chg="del mod">
          <ac:chgData name="ANNA TAGLIAMONTE" userId="S::a.tagliamonte9@studenti.unisa.it::2163bc78-59c1-4dcc-bb2e-2a806ca1d2b3" providerId="AD" clId="Web-{A7B0F06C-B3E9-62D3-CB7C-860C8F51B4C0}" dt="2025-06-24T14:23:12.351" v="102"/>
          <ac:spMkLst>
            <pc:docMk/>
            <pc:sldMk cId="1430261572" sldId="292"/>
            <ac:spMk id="25" creationId="{5F507D70-6C47-726D-66B8-A3ECF949367D}"/>
          </ac:spMkLst>
        </pc:spChg>
        <pc:spChg chg="del mod">
          <ac:chgData name="ANNA TAGLIAMONTE" userId="S::a.tagliamonte9@studenti.unisa.it::2163bc78-59c1-4dcc-bb2e-2a806ca1d2b3" providerId="AD" clId="Web-{A7B0F06C-B3E9-62D3-CB7C-860C8F51B4C0}" dt="2025-06-24T14:17:58.981" v="41"/>
          <ac:spMkLst>
            <pc:docMk/>
            <pc:sldMk cId="1430261572" sldId="292"/>
            <ac:spMk id="26" creationId="{AD3A0BED-A21A-00EA-AB88-586F3DF2C034}"/>
          </ac:spMkLst>
        </pc:spChg>
        <pc:spChg chg="mod">
          <ac:chgData name="ANNA TAGLIAMONTE" userId="S::a.tagliamonte9@studenti.unisa.it::2163bc78-59c1-4dcc-bb2e-2a806ca1d2b3" providerId="AD" clId="Web-{A7B0F06C-B3E9-62D3-CB7C-860C8F51B4C0}" dt="2025-06-24T14:22:23.052" v="94" actId="20577"/>
          <ac:spMkLst>
            <pc:docMk/>
            <pc:sldMk cId="1430261572" sldId="292"/>
            <ac:spMk id="27" creationId="{EF0691C5-A1BF-C422-2E7C-47F79BDDA6FD}"/>
          </ac:spMkLst>
        </pc:spChg>
        <pc:spChg chg="del">
          <ac:chgData name="ANNA TAGLIAMONTE" userId="S::a.tagliamonte9@studenti.unisa.it::2163bc78-59c1-4dcc-bb2e-2a806ca1d2b3" providerId="AD" clId="Web-{A7B0F06C-B3E9-62D3-CB7C-860C8F51B4C0}" dt="2025-06-24T14:17:59.137" v="45"/>
          <ac:spMkLst>
            <pc:docMk/>
            <pc:sldMk cId="1430261572" sldId="292"/>
            <ac:spMk id="28" creationId="{63A8D11C-F6F2-E7EB-F2CF-E240B66FE2AA}"/>
          </ac:spMkLst>
        </pc:spChg>
        <pc:spChg chg="del mod">
          <ac:chgData name="ANNA TAGLIAMONTE" userId="S::a.tagliamonte9@studenti.unisa.it::2163bc78-59c1-4dcc-bb2e-2a806ca1d2b3" providerId="AD" clId="Web-{A7B0F06C-B3E9-62D3-CB7C-860C8F51B4C0}" dt="2025-06-24T14:27:03.077" v="154"/>
          <ac:spMkLst>
            <pc:docMk/>
            <pc:sldMk cId="1430261572" sldId="292"/>
            <ac:spMk id="29" creationId="{D502214A-6A74-B9AC-6FD5-0A1A3FFA3E57}"/>
          </ac:spMkLst>
        </pc:spChg>
        <pc:spChg chg="add mod">
          <ac:chgData name="ANNA TAGLIAMONTE" userId="S::a.tagliamonte9@studenti.unisa.it::2163bc78-59c1-4dcc-bb2e-2a806ca1d2b3" providerId="AD" clId="Web-{A7B0F06C-B3E9-62D3-CB7C-860C8F51B4C0}" dt="2025-06-24T14:18:36.857" v="64" actId="1076"/>
          <ac:spMkLst>
            <pc:docMk/>
            <pc:sldMk cId="1430261572" sldId="292"/>
            <ac:spMk id="30" creationId="{4B435AD2-FBC7-20A9-1D0B-021655AAF008}"/>
          </ac:spMkLst>
        </pc:spChg>
        <pc:spChg chg="add mod">
          <ac:chgData name="ANNA TAGLIAMONTE" userId="S::a.tagliamonte9@studenti.unisa.it::2163bc78-59c1-4dcc-bb2e-2a806ca1d2b3" providerId="AD" clId="Web-{A7B0F06C-B3E9-62D3-CB7C-860C8F51B4C0}" dt="2025-06-24T14:18:10.263" v="60" actId="1076"/>
          <ac:spMkLst>
            <pc:docMk/>
            <pc:sldMk cId="1430261572" sldId="292"/>
            <ac:spMk id="31" creationId="{56F630A2-6C3A-B487-6FC8-A8581B7CB431}"/>
          </ac:spMkLst>
        </pc:spChg>
        <pc:spChg chg="add del">
          <ac:chgData name="ANNA TAGLIAMONTE" userId="S::a.tagliamonte9@studenti.unisa.it::2163bc78-59c1-4dcc-bb2e-2a806ca1d2b3" providerId="AD" clId="Web-{A7B0F06C-B3E9-62D3-CB7C-860C8F51B4C0}" dt="2025-06-24T14:18:10.184" v="59"/>
          <ac:spMkLst>
            <pc:docMk/>
            <pc:sldMk cId="1430261572" sldId="292"/>
            <ac:spMk id="32" creationId="{6B8B2034-C752-AED9-841A-0BCA47B78908}"/>
          </ac:spMkLst>
        </pc:spChg>
        <pc:spChg chg="add del">
          <ac:chgData name="ANNA TAGLIAMONTE" userId="S::a.tagliamonte9@studenti.unisa.it::2163bc78-59c1-4dcc-bb2e-2a806ca1d2b3" providerId="AD" clId="Web-{A7B0F06C-B3E9-62D3-CB7C-860C8F51B4C0}" dt="2025-06-24T14:18:10.153" v="58"/>
          <ac:spMkLst>
            <pc:docMk/>
            <pc:sldMk cId="1430261572" sldId="292"/>
            <ac:spMk id="33" creationId="{56816750-5DD5-698C-C7D0-A38205E7F2C4}"/>
          </ac:spMkLst>
        </pc:spChg>
        <pc:spChg chg="add del">
          <ac:chgData name="ANNA TAGLIAMONTE" userId="S::a.tagliamonte9@studenti.unisa.it::2163bc78-59c1-4dcc-bb2e-2a806ca1d2b3" providerId="AD" clId="Web-{A7B0F06C-B3E9-62D3-CB7C-860C8F51B4C0}" dt="2025-06-24T14:18:09.997" v="57"/>
          <ac:spMkLst>
            <pc:docMk/>
            <pc:sldMk cId="1430261572" sldId="292"/>
            <ac:spMk id="34" creationId="{135B39E1-2A92-5C33-81CA-AAA5BEF1ADF8}"/>
          </ac:spMkLst>
        </pc:spChg>
        <pc:spChg chg="add mod">
          <ac:chgData name="ANNA TAGLIAMONTE" userId="S::a.tagliamonte9@studenti.unisa.it::2163bc78-59c1-4dcc-bb2e-2a806ca1d2b3" providerId="AD" clId="Web-{A7B0F06C-B3E9-62D3-CB7C-860C8F51B4C0}" dt="2025-06-24T14:18:28.201" v="63" actId="1076"/>
          <ac:spMkLst>
            <pc:docMk/>
            <pc:sldMk cId="1430261572" sldId="292"/>
            <ac:spMk id="35" creationId="{864D9AEC-C1D8-78EE-5EA3-619536E4B9A4}"/>
          </ac:spMkLst>
        </pc:spChg>
        <pc:spChg chg="add mod">
          <ac:chgData name="ANNA TAGLIAMONTE" userId="S::a.tagliamonte9@studenti.unisa.it::2163bc78-59c1-4dcc-bb2e-2a806ca1d2b3" providerId="AD" clId="Web-{A7B0F06C-B3E9-62D3-CB7C-860C8F51B4C0}" dt="2025-06-24T14:25:13.714" v="127" actId="1076"/>
          <ac:spMkLst>
            <pc:docMk/>
            <pc:sldMk cId="1430261572" sldId="292"/>
            <ac:spMk id="37" creationId="{ACA20500-5791-4992-D24A-DBF5AAAEDFA0}"/>
          </ac:spMkLst>
        </pc:spChg>
        <pc:spChg chg="add mod">
          <ac:chgData name="ANNA TAGLIAMONTE" userId="S::a.tagliamonte9@studenti.unisa.it::2163bc78-59c1-4dcc-bb2e-2a806ca1d2b3" providerId="AD" clId="Web-{A7B0F06C-B3E9-62D3-CB7C-860C8F51B4C0}" dt="2025-06-24T14:23:58.305" v="116" actId="1076"/>
          <ac:spMkLst>
            <pc:docMk/>
            <pc:sldMk cId="1430261572" sldId="292"/>
            <ac:spMk id="38" creationId="{DB7926B9-9421-9DBF-CA2A-7339F6F07A11}"/>
          </ac:spMkLst>
        </pc:spChg>
        <pc:spChg chg="add">
          <ac:chgData name="ANNA TAGLIAMONTE" userId="S::a.tagliamonte9@studenti.unisa.it::2163bc78-59c1-4dcc-bb2e-2a806ca1d2b3" providerId="AD" clId="Web-{A7B0F06C-B3E9-62D3-CB7C-860C8F51B4C0}" dt="2025-06-24T14:26:53.530" v="145"/>
          <ac:spMkLst>
            <pc:docMk/>
            <pc:sldMk cId="1430261572" sldId="292"/>
            <ac:spMk id="44" creationId="{6B9B8094-B6B0-29CD-04F3-92D1ADB396E0}"/>
          </ac:spMkLst>
        </pc:spChg>
        <pc:spChg chg="add">
          <ac:chgData name="ANNA TAGLIAMONTE" userId="S::a.tagliamonte9@studenti.unisa.it::2163bc78-59c1-4dcc-bb2e-2a806ca1d2b3" providerId="AD" clId="Web-{A7B0F06C-B3E9-62D3-CB7C-860C8F51B4C0}" dt="2025-06-24T14:26:54.014" v="150"/>
          <ac:spMkLst>
            <pc:docMk/>
            <pc:sldMk cId="1430261572" sldId="292"/>
            <ac:spMk id="45" creationId="{6FAD91B5-6BAD-BE68-6485-0FA83808B387}"/>
          </ac:spMkLst>
        </pc:spChg>
        <pc:spChg chg="add">
          <ac:chgData name="ANNA TAGLIAMONTE" userId="S::a.tagliamonte9@studenti.unisa.it::2163bc78-59c1-4dcc-bb2e-2a806ca1d2b3" providerId="AD" clId="Web-{A7B0F06C-B3E9-62D3-CB7C-860C8F51B4C0}" dt="2025-06-24T14:27:15.046" v="155"/>
          <ac:spMkLst>
            <pc:docMk/>
            <pc:sldMk cId="1430261572" sldId="292"/>
            <ac:spMk id="46" creationId="{A33E0FB6-7B4B-85CB-192F-37BACCD688CA}"/>
          </ac:spMkLst>
        </pc:spChg>
        <pc:spChg chg="add">
          <ac:chgData name="ANNA TAGLIAMONTE" userId="S::a.tagliamonte9@studenti.unisa.it::2163bc78-59c1-4dcc-bb2e-2a806ca1d2b3" providerId="AD" clId="Web-{A7B0F06C-B3E9-62D3-CB7C-860C8F51B4C0}" dt="2025-06-24T14:27:24.781" v="156"/>
          <ac:spMkLst>
            <pc:docMk/>
            <pc:sldMk cId="1430261572" sldId="292"/>
            <ac:spMk id="47" creationId="{780C59F6-CCCC-B87D-C11B-E982BBB6EA54}"/>
          </ac:spMkLst>
        </pc:spChg>
        <pc:spChg chg="add mod">
          <ac:chgData name="ANNA TAGLIAMONTE" userId="S::a.tagliamonte9@studenti.unisa.it::2163bc78-59c1-4dcc-bb2e-2a806ca1d2b3" providerId="AD" clId="Web-{A7B0F06C-B3E9-62D3-CB7C-860C8F51B4C0}" dt="2025-06-24T14:27:55.282" v="160"/>
          <ac:spMkLst>
            <pc:docMk/>
            <pc:sldMk cId="1430261572" sldId="292"/>
            <ac:spMk id="48" creationId="{5BC97EB0-4412-1F5C-BDFC-70EA6265554D}"/>
          </ac:spMkLst>
        </pc:spChg>
        <pc:picChg chg="del">
          <ac:chgData name="ANNA TAGLIAMONTE" userId="S::a.tagliamonte9@studenti.unisa.it::2163bc78-59c1-4dcc-bb2e-2a806ca1d2b3" providerId="AD" clId="Web-{A7B0F06C-B3E9-62D3-CB7C-860C8F51B4C0}" dt="2025-06-24T14:17:41.934" v="34"/>
          <ac:picMkLst>
            <pc:docMk/>
            <pc:sldMk cId="1430261572" sldId="292"/>
            <ac:picMk id="16" creationId="{EF1EAC34-D635-09FA-7D71-1732C375F62C}"/>
          </ac:picMkLst>
        </pc:picChg>
        <pc:picChg chg="del">
          <ac:chgData name="ANNA TAGLIAMONTE" userId="S::a.tagliamonte9@studenti.unisa.it::2163bc78-59c1-4dcc-bb2e-2a806ca1d2b3" providerId="AD" clId="Web-{A7B0F06C-B3E9-62D3-CB7C-860C8F51B4C0}" dt="2025-06-24T14:17:59.106" v="44"/>
          <ac:picMkLst>
            <pc:docMk/>
            <pc:sldMk cId="1430261572" sldId="292"/>
            <ac:picMk id="18" creationId="{296DEA71-9EFE-58B3-157D-5897EFCFF439}"/>
          </ac:picMkLst>
        </pc:picChg>
        <pc:picChg chg="add mod">
          <ac:chgData name="ANNA TAGLIAMONTE" userId="S::a.tagliamonte9@studenti.unisa.it::2163bc78-59c1-4dcc-bb2e-2a806ca1d2b3" providerId="AD" clId="Web-{A7B0F06C-B3E9-62D3-CB7C-860C8F51B4C0}" dt="2025-06-24T14:25:55.825" v="135" actId="1076"/>
          <ac:picMkLst>
            <pc:docMk/>
            <pc:sldMk cId="1430261572" sldId="292"/>
            <ac:picMk id="36" creationId="{BBDDD999-8E93-D21F-87AE-51A598D22EDF}"/>
          </ac:picMkLst>
        </pc:picChg>
        <pc:picChg chg="add mod">
          <ac:chgData name="ANNA TAGLIAMONTE" userId="S::a.tagliamonte9@studenti.unisa.it::2163bc78-59c1-4dcc-bb2e-2a806ca1d2b3" providerId="AD" clId="Web-{A7B0F06C-B3E9-62D3-CB7C-860C8F51B4C0}" dt="2025-06-24T14:23:22.476" v="105" actId="1076"/>
          <ac:picMkLst>
            <pc:docMk/>
            <pc:sldMk cId="1430261572" sldId="292"/>
            <ac:picMk id="39" creationId="{07A5772F-4781-E29F-6106-F4EAF08DD556}"/>
          </ac:picMkLst>
        </pc:picChg>
        <pc:picChg chg="add mod">
          <ac:chgData name="ANNA TAGLIAMONTE" userId="S::a.tagliamonte9@studenti.unisa.it::2163bc78-59c1-4dcc-bb2e-2a806ca1d2b3" providerId="AD" clId="Web-{A7B0F06C-B3E9-62D3-CB7C-860C8F51B4C0}" dt="2025-06-24T14:25:46.543" v="133" actId="14100"/>
          <ac:picMkLst>
            <pc:docMk/>
            <pc:sldMk cId="1430261572" sldId="292"/>
            <ac:picMk id="40" creationId="{3E477F02-F909-440E-88DD-BF5448E15669}"/>
          </ac:picMkLst>
        </pc:picChg>
        <pc:picChg chg="add mod">
          <ac:chgData name="ANNA TAGLIAMONTE" userId="S::a.tagliamonte9@studenti.unisa.it::2163bc78-59c1-4dcc-bb2e-2a806ca1d2b3" providerId="AD" clId="Web-{A7B0F06C-B3E9-62D3-CB7C-860C8F51B4C0}" dt="2025-06-24T14:26:22.779" v="140" actId="1076"/>
          <ac:picMkLst>
            <pc:docMk/>
            <pc:sldMk cId="1430261572" sldId="292"/>
            <ac:picMk id="41" creationId="{06E90113-BA4F-BB26-53A3-81E10B328960}"/>
          </ac:picMkLst>
        </pc:picChg>
        <pc:picChg chg="add del mod">
          <ac:chgData name="ANNA TAGLIAMONTE" userId="S::a.tagliamonte9@studenti.unisa.it::2163bc78-59c1-4dcc-bb2e-2a806ca1d2b3" providerId="AD" clId="Web-{A7B0F06C-B3E9-62D3-CB7C-860C8F51B4C0}" dt="2025-06-24T14:26:23.873" v="142"/>
          <ac:picMkLst>
            <pc:docMk/>
            <pc:sldMk cId="1430261572" sldId="292"/>
            <ac:picMk id="42" creationId="{CDD6BF0A-D273-2D9D-8EDF-B10054D0B145}"/>
          </ac:picMkLst>
        </pc:picChg>
        <pc:picChg chg="add del mod">
          <ac:chgData name="ANNA TAGLIAMONTE" userId="S::a.tagliamonte9@studenti.unisa.it::2163bc78-59c1-4dcc-bb2e-2a806ca1d2b3" providerId="AD" clId="Web-{A7B0F06C-B3E9-62D3-CB7C-860C8F51B4C0}" dt="2025-06-24T14:26:44.154" v="144"/>
          <ac:picMkLst>
            <pc:docMk/>
            <pc:sldMk cId="1430261572" sldId="292"/>
            <ac:picMk id="43" creationId="{5BD9904B-2C11-4618-E343-69762669BF03}"/>
          </ac:picMkLst>
        </pc:picChg>
      </pc:sldChg>
    </pc:docChg>
  </pc:docChgLst>
  <pc:docChgLst>
    <pc:chgData name="ANNA ATTE" userId="S::a.atte2@studenti.unisa.it::a2d4745c-4bd6-45cd-88f5-7de1952467d2" providerId="AD" clId="Web-{50F4D2DF-9E09-532F-A9DD-4A488ACB3027}"/>
    <pc:docChg chg="addSld modSld sldOrd">
      <pc:chgData name="ANNA ATTE" userId="S::a.atte2@studenti.unisa.it::a2d4745c-4bd6-45cd-88f5-7de1952467d2" providerId="AD" clId="Web-{50F4D2DF-9E09-532F-A9DD-4A488ACB3027}" dt="2025-06-23T16:29:26.398" v="278" actId="20577"/>
      <pc:docMkLst>
        <pc:docMk/>
      </pc:docMkLst>
      <pc:sldChg chg="addSp modSp">
        <pc:chgData name="ANNA ATTE" userId="S::a.atte2@studenti.unisa.it::a2d4745c-4bd6-45cd-88f5-7de1952467d2" providerId="AD" clId="Web-{50F4D2DF-9E09-532F-A9DD-4A488ACB3027}" dt="2025-06-23T16:29:26.398" v="278" actId="20577"/>
        <pc:sldMkLst>
          <pc:docMk/>
          <pc:sldMk cId="3346714420" sldId="275"/>
        </pc:sldMkLst>
        <pc:picChg chg="add mod">
          <ac:chgData name="ANNA ATTE" userId="S::a.atte2@studenti.unisa.it::a2d4745c-4bd6-45cd-88f5-7de1952467d2" providerId="AD" clId="Web-{50F4D2DF-9E09-532F-A9DD-4A488ACB3027}" dt="2025-06-23T15:42:12.636" v="26" actId="14100"/>
          <ac:picMkLst>
            <pc:docMk/>
            <pc:sldMk cId="3346714420" sldId="275"/>
            <ac:picMk id="4" creationId="{FB615440-7A96-0914-1B96-4281665D5619}"/>
          </ac:picMkLst>
        </pc:picChg>
      </pc:sldChg>
      <pc:sldChg chg="delSp modSp">
        <pc:chgData name="ANNA ATTE" userId="S::a.atte2@studenti.unisa.it::a2d4745c-4bd6-45cd-88f5-7de1952467d2" providerId="AD" clId="Web-{50F4D2DF-9E09-532F-A9DD-4A488ACB3027}" dt="2025-06-23T16:10:49.309" v="196" actId="1076"/>
        <pc:sldMkLst>
          <pc:docMk/>
          <pc:sldMk cId="1528807961" sldId="276"/>
        </pc:sldMkLst>
        <pc:spChg chg="mod">
          <ac:chgData name="ANNA ATTE" userId="S::a.atte2@studenti.unisa.it::a2d4745c-4bd6-45cd-88f5-7de1952467d2" providerId="AD" clId="Web-{50F4D2DF-9E09-532F-A9DD-4A488ACB3027}" dt="2025-06-23T16:10:44.668" v="192" actId="1076"/>
          <ac:spMkLst>
            <pc:docMk/>
            <pc:sldMk cId="1528807961" sldId="276"/>
            <ac:spMk id="4" creationId="{1049EBFE-173F-E36A-B123-8CC3C5646D1D}"/>
          </ac:spMkLst>
        </pc:spChg>
        <pc:spChg chg="mod">
          <ac:chgData name="ANNA ATTE" userId="S::a.atte2@studenti.unisa.it::a2d4745c-4bd6-45cd-88f5-7de1952467d2" providerId="AD" clId="Web-{50F4D2DF-9E09-532F-A9DD-4A488ACB3027}" dt="2025-06-23T16:10:44.684" v="193" actId="1076"/>
          <ac:spMkLst>
            <pc:docMk/>
            <pc:sldMk cId="1528807961" sldId="276"/>
            <ac:spMk id="5" creationId="{23406C7E-F2E7-3053-EB4D-9E7A06488D67}"/>
          </ac:spMkLst>
        </pc:spChg>
        <pc:spChg chg="mod">
          <ac:chgData name="ANNA ATTE" userId="S::a.atte2@studenti.unisa.it::a2d4745c-4bd6-45cd-88f5-7de1952467d2" providerId="AD" clId="Web-{50F4D2DF-9E09-532F-A9DD-4A488ACB3027}" dt="2025-06-23T16:10:49.294" v="195" actId="1076"/>
          <ac:spMkLst>
            <pc:docMk/>
            <pc:sldMk cId="1528807961" sldId="276"/>
            <ac:spMk id="15" creationId="{0407D3A9-1DF2-8842-0B10-10E9311177FD}"/>
          </ac:spMkLst>
        </pc:spChg>
        <pc:spChg chg="mod">
          <ac:chgData name="ANNA ATTE" userId="S::a.atte2@studenti.unisa.it::a2d4745c-4bd6-45cd-88f5-7de1952467d2" providerId="AD" clId="Web-{50F4D2DF-9E09-532F-A9DD-4A488ACB3027}" dt="2025-06-23T16:10:49.309" v="196" actId="1076"/>
          <ac:spMkLst>
            <pc:docMk/>
            <pc:sldMk cId="1528807961" sldId="276"/>
            <ac:spMk id="16" creationId="{C5941891-688B-39A5-8307-43DBF7444752}"/>
          </ac:spMkLst>
        </pc:spChg>
        <pc:picChg chg="mod">
          <ac:chgData name="ANNA ATTE" userId="S::a.atte2@studenti.unisa.it::a2d4745c-4bd6-45cd-88f5-7de1952467d2" providerId="AD" clId="Web-{50F4D2DF-9E09-532F-A9DD-4A488ACB3027}" dt="2025-06-23T16:10:49.262" v="194" actId="1076"/>
          <ac:picMkLst>
            <pc:docMk/>
            <pc:sldMk cId="1528807961" sldId="276"/>
            <ac:picMk id="9" creationId="{8BB05854-06AC-7749-C9A3-7241C615F404}"/>
          </ac:picMkLst>
        </pc:picChg>
      </pc:sldChg>
      <pc:sldChg chg="addSp modSp">
        <pc:chgData name="ANNA ATTE" userId="S::a.atte2@studenti.unisa.it::a2d4745c-4bd6-45cd-88f5-7de1952467d2" providerId="AD" clId="Web-{50F4D2DF-9E09-532F-A9DD-4A488ACB3027}" dt="2025-06-23T15:41:58.323" v="24" actId="14100"/>
        <pc:sldMkLst>
          <pc:docMk/>
          <pc:sldMk cId="3547648982" sldId="277"/>
        </pc:sldMkLst>
        <pc:picChg chg="add mod">
          <ac:chgData name="ANNA ATTE" userId="S::a.atte2@studenti.unisa.it::a2d4745c-4bd6-45cd-88f5-7de1952467d2" providerId="AD" clId="Web-{50F4D2DF-9E09-532F-A9DD-4A488ACB3027}" dt="2025-06-23T15:41:58.323" v="24" actId="14100"/>
          <ac:picMkLst>
            <pc:docMk/>
            <pc:sldMk cId="3547648982" sldId="277"/>
            <ac:picMk id="7" creationId="{E3D6A033-6D8D-208F-4D30-0AA78223EEDC}"/>
          </ac:picMkLst>
        </pc:picChg>
      </pc:sldChg>
      <pc:sldChg chg="addSp modSp">
        <pc:chgData name="ANNA ATTE" userId="S::a.atte2@studenti.unisa.it::a2d4745c-4bd6-45cd-88f5-7de1952467d2" providerId="AD" clId="Web-{50F4D2DF-9E09-532F-A9DD-4A488ACB3027}" dt="2025-06-23T15:44:42.173" v="42" actId="1076"/>
        <pc:sldMkLst>
          <pc:docMk/>
          <pc:sldMk cId="3041942530" sldId="278"/>
        </pc:sldMkLst>
        <pc:picChg chg="add mod">
          <ac:chgData name="ANNA ATTE" userId="S::a.atte2@studenti.unisa.it::a2d4745c-4bd6-45cd-88f5-7de1952467d2" providerId="AD" clId="Web-{50F4D2DF-9E09-532F-A9DD-4A488ACB3027}" dt="2025-06-23T15:44:42.173" v="42" actId="1076"/>
          <ac:picMkLst>
            <pc:docMk/>
            <pc:sldMk cId="3041942530" sldId="278"/>
            <ac:picMk id="4" creationId="{144C85DF-9F82-6446-31F1-4E8D9FB481C4}"/>
          </ac:picMkLst>
        </pc:picChg>
      </pc:sldChg>
      <pc:sldChg chg="addSp delSp modSp add ord replId">
        <pc:chgData name="ANNA ATTE" userId="S::a.atte2@studenti.unisa.it::a2d4745c-4bd6-45cd-88f5-7de1952467d2" providerId="AD" clId="Web-{50F4D2DF-9E09-532F-A9DD-4A488ACB3027}" dt="2025-06-23T16:09:26.509" v="180" actId="1076"/>
        <pc:sldMkLst>
          <pc:docMk/>
          <pc:sldMk cId="1296164770" sldId="287"/>
        </pc:sldMkLst>
        <pc:spChg chg="mod">
          <ac:chgData name="ANNA ATTE" userId="S::a.atte2@studenti.unisa.it::a2d4745c-4bd6-45cd-88f5-7de1952467d2" providerId="AD" clId="Web-{50F4D2DF-9E09-532F-A9DD-4A488ACB3027}" dt="2025-06-23T16:06:38.284" v="147" actId="1076"/>
          <ac:spMkLst>
            <pc:docMk/>
            <pc:sldMk cId="1296164770" sldId="287"/>
            <ac:spMk id="4" creationId="{6B049CDB-D103-7953-7963-37DCB80D2782}"/>
          </ac:spMkLst>
        </pc:spChg>
        <pc:spChg chg="mod">
          <ac:chgData name="ANNA ATTE" userId="S::a.atte2@studenti.unisa.it::a2d4745c-4bd6-45cd-88f5-7de1952467d2" providerId="AD" clId="Web-{50F4D2DF-9E09-532F-A9DD-4A488ACB3027}" dt="2025-06-23T16:06:38.300" v="148" actId="1076"/>
          <ac:spMkLst>
            <pc:docMk/>
            <pc:sldMk cId="1296164770" sldId="287"/>
            <ac:spMk id="5" creationId="{4B4FDA08-B465-9155-B1E3-6C0D0B9D98E4}"/>
          </ac:spMkLst>
        </pc:spChg>
        <pc:spChg chg="add mod">
          <ac:chgData name="ANNA ATTE" userId="S::a.atte2@studenti.unisa.it::a2d4745c-4bd6-45cd-88f5-7de1952467d2" providerId="AD" clId="Web-{50F4D2DF-9E09-532F-A9DD-4A488ACB3027}" dt="2025-06-23T16:09:19.306" v="179" actId="1076"/>
          <ac:spMkLst>
            <pc:docMk/>
            <pc:sldMk cId="1296164770" sldId="287"/>
            <ac:spMk id="6" creationId="{09D20FB1-1565-BED3-EE53-ABF5DF1DBE1D}"/>
          </ac:spMkLst>
        </pc:spChg>
        <pc:spChg chg="mod">
          <ac:chgData name="ANNA ATTE" userId="S::a.atte2@studenti.unisa.it::a2d4745c-4bd6-45cd-88f5-7de1952467d2" providerId="AD" clId="Web-{50F4D2DF-9E09-532F-A9DD-4A488ACB3027}" dt="2025-06-23T15:51:10.594" v="60" actId="1076"/>
          <ac:spMkLst>
            <pc:docMk/>
            <pc:sldMk cId="1296164770" sldId="287"/>
            <ac:spMk id="11" creationId="{4CD6CD8A-144D-7829-4F62-3F2244FC2337}"/>
          </ac:spMkLst>
        </pc:spChg>
        <pc:spChg chg="mod">
          <ac:chgData name="ANNA ATTE" userId="S::a.atte2@studenti.unisa.it::a2d4745c-4bd6-45cd-88f5-7de1952467d2" providerId="AD" clId="Web-{50F4D2DF-9E09-532F-A9DD-4A488ACB3027}" dt="2025-06-23T16:07:19.192" v="156" actId="1076"/>
          <ac:spMkLst>
            <pc:docMk/>
            <pc:sldMk cId="1296164770" sldId="287"/>
            <ac:spMk id="16" creationId="{B4B0B571-3D94-1CA5-8AAC-BCE6A71B09F4}"/>
          </ac:spMkLst>
        </pc:spChg>
        <pc:spChg chg="add mod">
          <ac:chgData name="ANNA ATTE" userId="S::a.atte2@studenti.unisa.it::a2d4745c-4bd6-45cd-88f5-7de1952467d2" providerId="AD" clId="Web-{50F4D2DF-9E09-532F-A9DD-4A488ACB3027}" dt="2025-06-23T16:09:26.509" v="180" actId="1076"/>
          <ac:spMkLst>
            <pc:docMk/>
            <pc:sldMk cId="1296164770" sldId="287"/>
            <ac:spMk id="18" creationId="{0AAE4E32-8FCA-1471-FAE0-A59FA43AF3BE}"/>
          </ac:spMkLst>
        </pc:spChg>
        <pc:spChg chg="add del mod">
          <ac:chgData name="ANNA ATTE" userId="S::a.atte2@studenti.unisa.it::a2d4745c-4bd6-45cd-88f5-7de1952467d2" providerId="AD" clId="Web-{50F4D2DF-9E09-532F-A9DD-4A488ACB3027}" dt="2025-06-23T16:06:38.316" v="149" actId="1076"/>
          <ac:spMkLst>
            <pc:docMk/>
            <pc:sldMk cId="1296164770" sldId="287"/>
            <ac:spMk id="19" creationId="{68E26DBA-5A63-8098-73DE-A72B51B0E2E4}"/>
          </ac:spMkLst>
        </pc:spChg>
        <pc:picChg chg="add mod">
          <ac:chgData name="ANNA ATTE" userId="S::a.atte2@studenti.unisa.it::a2d4745c-4bd6-45cd-88f5-7de1952467d2" providerId="AD" clId="Web-{50F4D2DF-9E09-532F-A9DD-4A488ACB3027}" dt="2025-06-23T16:09:12.071" v="177" actId="1076"/>
          <ac:picMkLst>
            <pc:docMk/>
            <pc:sldMk cId="1296164770" sldId="287"/>
            <ac:picMk id="2" creationId="{DCA0A0F4-8589-6F36-CC1F-C4FFA03A6374}"/>
          </ac:picMkLst>
        </pc:picChg>
        <pc:picChg chg="add mod">
          <ac:chgData name="ANNA ATTE" userId="S::a.atte2@studenti.unisa.it::a2d4745c-4bd6-45cd-88f5-7de1952467d2" providerId="AD" clId="Web-{50F4D2DF-9E09-532F-A9DD-4A488ACB3027}" dt="2025-06-23T16:09:15.212" v="178" actId="1076"/>
          <ac:picMkLst>
            <pc:docMk/>
            <pc:sldMk cId="1296164770" sldId="287"/>
            <ac:picMk id="7" creationId="{1ECAD3FD-064E-C334-DB25-F18B2D9C61F6}"/>
          </ac:picMkLst>
        </pc:picChg>
        <pc:picChg chg="add mod">
          <ac:chgData name="ANNA ATTE" userId="S::a.atte2@studenti.unisa.it::a2d4745c-4bd6-45cd-88f5-7de1952467d2" providerId="AD" clId="Web-{50F4D2DF-9E09-532F-A9DD-4A488ACB3027}" dt="2025-06-23T16:09:08.087" v="176" actId="1076"/>
          <ac:picMkLst>
            <pc:docMk/>
            <pc:sldMk cId="1296164770" sldId="287"/>
            <ac:picMk id="14" creationId="{5203C19A-011A-1E12-B9B6-8E4D687237F4}"/>
          </ac:picMkLst>
        </pc:picChg>
      </pc:sldChg>
      <pc:sldChg chg="modSp add ord replId">
        <pc:chgData name="ANNA ATTE" userId="S::a.atte2@studenti.unisa.it::a2d4745c-4bd6-45cd-88f5-7de1952467d2" providerId="AD" clId="Web-{50F4D2DF-9E09-532F-A9DD-4A488ACB3027}" dt="2025-06-23T16:17:47.965" v="276" actId="20577"/>
        <pc:sldMkLst>
          <pc:docMk/>
          <pc:sldMk cId="3207639161" sldId="291"/>
        </pc:sldMkLst>
        <pc:spChg chg="mod">
          <ac:chgData name="ANNA ATTE" userId="S::a.atte2@studenti.unisa.it::a2d4745c-4bd6-45cd-88f5-7de1952467d2" providerId="AD" clId="Web-{50F4D2DF-9E09-532F-A9DD-4A488ACB3027}" dt="2025-06-23T16:12:49.157" v="239" actId="20577"/>
          <ac:spMkLst>
            <pc:docMk/>
            <pc:sldMk cId="3207639161" sldId="291"/>
            <ac:spMk id="2" creationId="{F2066A52-E676-5A7D-2ED2-C9A836CA29B2}"/>
          </ac:spMkLst>
        </pc:spChg>
        <pc:spChg chg="mod">
          <ac:chgData name="ANNA ATTE" userId="S::a.atte2@studenti.unisa.it::a2d4745c-4bd6-45cd-88f5-7de1952467d2" providerId="AD" clId="Web-{50F4D2DF-9E09-532F-A9DD-4A488ACB3027}" dt="2025-06-23T16:17:47.965" v="276" actId="20577"/>
          <ac:spMkLst>
            <pc:docMk/>
            <pc:sldMk cId="3207639161" sldId="291"/>
            <ac:spMk id="9" creationId="{C23B0F2D-A429-A19B-97C3-2B975F330B27}"/>
          </ac:spMkLst>
        </pc:spChg>
      </pc:sldChg>
    </pc:docChg>
  </pc:docChgLst>
  <pc:docChgLst>
    <pc:chgData name="ANNA ATTE" userId="S::a.atte2@studenti.unisa.it::a2d4745c-4bd6-45cd-88f5-7de1952467d2" providerId="AD" clId="Web-{8702E1E2-CFDA-DC08-2265-1EA3C537DEEA}"/>
    <pc:docChg chg="modSld">
      <pc:chgData name="ANNA ATTE" userId="S::a.atte2@studenti.unisa.it::a2d4745c-4bd6-45cd-88f5-7de1952467d2" providerId="AD" clId="Web-{8702E1E2-CFDA-DC08-2265-1EA3C537DEEA}" dt="2025-06-24T13:39:16.867" v="0"/>
      <pc:docMkLst>
        <pc:docMk/>
      </pc:docMkLst>
      <pc:sldChg chg="delSp">
        <pc:chgData name="ANNA ATTE" userId="S::a.atte2@studenti.unisa.it::a2d4745c-4bd6-45cd-88f5-7de1952467d2" providerId="AD" clId="Web-{8702E1E2-CFDA-DC08-2265-1EA3C537DEEA}" dt="2025-06-24T13:39:16.867" v="0"/>
        <pc:sldMkLst>
          <pc:docMk/>
          <pc:sldMk cId="3547648982" sldId="277"/>
        </pc:sldMkLst>
        <pc:spChg chg="del">
          <ac:chgData name="ANNA ATTE" userId="S::a.atte2@studenti.unisa.it::a2d4745c-4bd6-45cd-88f5-7de1952467d2" providerId="AD" clId="Web-{8702E1E2-CFDA-DC08-2265-1EA3C537DEEA}" dt="2025-06-24T13:39:16.867" v="0"/>
          <ac:spMkLst>
            <pc:docMk/>
            <pc:sldMk cId="3547648982" sldId="277"/>
            <ac:spMk id="2" creationId="{BF016EF1-A6C6-9A22-C82E-7C03928464CD}"/>
          </ac:spMkLst>
        </pc:spChg>
      </pc:sldChg>
    </pc:docChg>
  </pc:docChgLst>
  <pc:docChgLst>
    <pc:chgData name="ANNA ATTE" userId="S::a.atte2@studenti.unisa.it::a2d4745c-4bd6-45cd-88f5-7de1952467d2" providerId="AD" clId="Web-{E1192311-C1A6-9718-E716-EB28A0E3E8C4}"/>
    <pc:docChg chg="addSld delSld modSld sldOrd">
      <pc:chgData name="ANNA ATTE" userId="S::a.atte2@studenti.unisa.it::a2d4745c-4bd6-45cd-88f5-7de1952467d2" providerId="AD" clId="Web-{E1192311-C1A6-9718-E716-EB28A0E3E8C4}" dt="2025-06-22T22:25:56.747" v="300" actId="1076"/>
      <pc:docMkLst>
        <pc:docMk/>
      </pc:docMkLst>
      <pc:sldChg chg="del">
        <pc:chgData name="ANNA ATTE" userId="S::a.atte2@studenti.unisa.it::a2d4745c-4bd6-45cd-88f5-7de1952467d2" providerId="AD" clId="Web-{E1192311-C1A6-9718-E716-EB28A0E3E8C4}" dt="2025-06-22T22:20:54.936" v="247"/>
        <pc:sldMkLst>
          <pc:docMk/>
          <pc:sldMk cId="3511658328" sldId="273"/>
        </pc:sldMkLst>
      </pc:sldChg>
      <pc:sldChg chg="addSp delSp modSp">
        <pc:chgData name="ANNA ATTE" userId="S::a.atte2@studenti.unisa.it::a2d4745c-4bd6-45cd-88f5-7de1952467d2" providerId="AD" clId="Web-{E1192311-C1A6-9718-E716-EB28A0E3E8C4}" dt="2025-06-22T22:23:28.929" v="280" actId="1076"/>
        <pc:sldMkLst>
          <pc:docMk/>
          <pc:sldMk cId="3346714420" sldId="275"/>
        </pc:sldMkLst>
        <pc:spChg chg="mod">
          <ac:chgData name="ANNA ATTE" userId="S::a.atte2@studenti.unisa.it::a2d4745c-4bd6-45cd-88f5-7de1952467d2" providerId="AD" clId="Web-{E1192311-C1A6-9718-E716-EB28A0E3E8C4}" dt="2025-06-22T21:57:44.761" v="78" actId="1076"/>
          <ac:spMkLst>
            <pc:docMk/>
            <pc:sldMk cId="3346714420" sldId="275"/>
            <ac:spMk id="3" creationId="{59E279CC-BCCE-C42E-A4B5-B655670F2923}"/>
          </ac:spMkLst>
        </pc:spChg>
        <pc:spChg chg="add mod ord">
          <ac:chgData name="ANNA ATTE" userId="S::a.atte2@studenti.unisa.it::a2d4745c-4bd6-45cd-88f5-7de1952467d2" providerId="AD" clId="Web-{E1192311-C1A6-9718-E716-EB28A0E3E8C4}" dt="2025-06-22T21:58:06.965" v="115" actId="1076"/>
          <ac:spMkLst>
            <pc:docMk/>
            <pc:sldMk cId="3346714420" sldId="275"/>
            <ac:spMk id="5" creationId="{A07C78EF-1987-7885-F974-261300E38093}"/>
          </ac:spMkLst>
        </pc:spChg>
        <pc:spChg chg="add mod">
          <ac:chgData name="ANNA ATTE" userId="S::a.atte2@studenti.unisa.it::a2d4745c-4bd6-45cd-88f5-7de1952467d2" providerId="AD" clId="Web-{E1192311-C1A6-9718-E716-EB28A0E3E8C4}" dt="2025-06-22T21:58:55.029" v="122" actId="1076"/>
          <ac:spMkLst>
            <pc:docMk/>
            <pc:sldMk cId="3346714420" sldId="275"/>
            <ac:spMk id="6" creationId="{267FFB04-78C0-C562-7274-DBD3E047086C}"/>
          </ac:spMkLst>
        </pc:spChg>
        <pc:spChg chg="mod">
          <ac:chgData name="ANNA ATTE" userId="S::a.atte2@studenti.unisa.it::a2d4745c-4bd6-45cd-88f5-7de1952467d2" providerId="AD" clId="Web-{E1192311-C1A6-9718-E716-EB28A0E3E8C4}" dt="2025-06-22T21:59:44.687" v="133" actId="14100"/>
          <ac:spMkLst>
            <pc:docMk/>
            <pc:sldMk cId="3346714420" sldId="275"/>
            <ac:spMk id="13" creationId="{2332B074-0EEA-55FB-8964-1D34E775F8B6}"/>
          </ac:spMkLst>
        </pc:spChg>
        <pc:spChg chg="mod">
          <ac:chgData name="ANNA ATTE" userId="S::a.atte2@studenti.unisa.it::a2d4745c-4bd6-45cd-88f5-7de1952467d2" providerId="AD" clId="Web-{E1192311-C1A6-9718-E716-EB28A0E3E8C4}" dt="2025-06-22T22:23:28.929" v="280" actId="1076"/>
          <ac:spMkLst>
            <pc:docMk/>
            <pc:sldMk cId="3346714420" sldId="275"/>
            <ac:spMk id="30" creationId="{FAAA5381-9F79-509E-8147-6DC40F064E06}"/>
          </ac:spMkLst>
        </pc:spChg>
        <pc:spChg chg="mod">
          <ac:chgData name="ANNA ATTE" userId="S::a.atte2@studenti.unisa.it::a2d4745c-4bd6-45cd-88f5-7de1952467d2" providerId="AD" clId="Web-{E1192311-C1A6-9718-E716-EB28A0E3E8C4}" dt="2025-06-22T22:10:02.428" v="219" actId="20577"/>
          <ac:spMkLst>
            <pc:docMk/>
            <pc:sldMk cId="3346714420" sldId="275"/>
            <ac:spMk id="31" creationId="{DCCE7DC3-2CAA-615C-8F2A-C086194AE661}"/>
          </ac:spMkLst>
        </pc:spChg>
        <pc:spChg chg="mod">
          <ac:chgData name="ANNA ATTE" userId="S::a.atte2@studenti.unisa.it::a2d4745c-4bd6-45cd-88f5-7de1952467d2" providerId="AD" clId="Web-{E1192311-C1A6-9718-E716-EB28A0E3E8C4}" dt="2025-06-22T21:58:06.965" v="112" actId="1076"/>
          <ac:spMkLst>
            <pc:docMk/>
            <pc:sldMk cId="3346714420" sldId="275"/>
            <ac:spMk id="33" creationId="{A76A4E66-13EB-CB85-6544-506B98070D28}"/>
          </ac:spMkLst>
        </pc:spChg>
      </pc:sldChg>
      <pc:sldChg chg="del">
        <pc:chgData name="ANNA ATTE" userId="S::a.atte2@studenti.unisa.it::a2d4745c-4bd6-45cd-88f5-7de1952467d2" providerId="AD" clId="Web-{E1192311-C1A6-9718-E716-EB28A0E3E8C4}" dt="2025-06-22T21:57:15.650" v="72"/>
        <pc:sldMkLst>
          <pc:docMk/>
          <pc:sldMk cId="3529083965" sldId="277"/>
        </pc:sldMkLst>
      </pc:sldChg>
      <pc:sldChg chg="modSp add ord replId">
        <pc:chgData name="ANNA ATTE" userId="S::a.atte2@studenti.unisa.it::a2d4745c-4bd6-45cd-88f5-7de1952467d2" providerId="AD" clId="Web-{E1192311-C1A6-9718-E716-EB28A0E3E8C4}" dt="2025-06-22T22:22:06.063" v="260" actId="14100"/>
        <pc:sldMkLst>
          <pc:docMk/>
          <pc:sldMk cId="3547648982" sldId="277"/>
        </pc:sldMkLst>
        <pc:spChg chg="mod">
          <ac:chgData name="ANNA ATTE" userId="S::a.atte2@studenti.unisa.it::a2d4745c-4bd6-45cd-88f5-7de1952467d2" providerId="AD" clId="Web-{E1192311-C1A6-9718-E716-EB28A0E3E8C4}" dt="2025-06-22T22:10:08.413" v="220" actId="1076"/>
          <ac:spMkLst>
            <pc:docMk/>
            <pc:sldMk cId="3547648982" sldId="277"/>
            <ac:spMk id="4" creationId="{E13B1926-B5F6-9FB0-0B16-1CD12C496715}"/>
          </ac:spMkLst>
        </pc:spChg>
        <pc:spChg chg="mod">
          <ac:chgData name="ANNA ATTE" userId="S::a.atte2@studenti.unisa.it::a2d4745c-4bd6-45cd-88f5-7de1952467d2" providerId="AD" clId="Web-{E1192311-C1A6-9718-E716-EB28A0E3E8C4}" dt="2025-06-22T22:10:12.444" v="223" actId="1076"/>
          <ac:spMkLst>
            <pc:docMk/>
            <pc:sldMk cId="3547648982" sldId="277"/>
            <ac:spMk id="6" creationId="{C474D300-217C-862B-ABF1-F2A2E1621965}"/>
          </ac:spMkLst>
        </pc:spChg>
        <pc:spChg chg="mod">
          <ac:chgData name="ANNA ATTE" userId="S::a.atte2@studenti.unisa.it::a2d4745c-4bd6-45cd-88f5-7de1952467d2" providerId="AD" clId="Web-{E1192311-C1A6-9718-E716-EB28A0E3E8C4}" dt="2025-06-22T22:10:12.428" v="222" actId="1076"/>
          <ac:spMkLst>
            <pc:docMk/>
            <pc:sldMk cId="3547648982" sldId="277"/>
            <ac:spMk id="13" creationId="{B1AB7904-6830-B3EB-CE3F-EC2E1CED28BB}"/>
          </ac:spMkLst>
        </pc:spChg>
        <pc:spChg chg="mod">
          <ac:chgData name="ANNA ATTE" userId="S::a.atte2@studenti.unisa.it::a2d4745c-4bd6-45cd-88f5-7de1952467d2" providerId="AD" clId="Web-{E1192311-C1A6-9718-E716-EB28A0E3E8C4}" dt="2025-06-22T22:10:08.428" v="221" actId="1076"/>
          <ac:spMkLst>
            <pc:docMk/>
            <pc:sldMk cId="3547648982" sldId="277"/>
            <ac:spMk id="14" creationId="{ABF65E76-E4CE-A970-C50D-A42414C38862}"/>
          </ac:spMkLst>
        </pc:spChg>
        <pc:spChg chg="mod">
          <ac:chgData name="ANNA ATTE" userId="S::a.atte2@studenti.unisa.it::a2d4745c-4bd6-45cd-88f5-7de1952467d2" providerId="AD" clId="Web-{E1192311-C1A6-9718-E716-EB28A0E3E8C4}" dt="2025-06-22T22:22:06.063" v="260" actId="14100"/>
          <ac:spMkLst>
            <pc:docMk/>
            <pc:sldMk cId="3547648982" sldId="277"/>
            <ac:spMk id="30" creationId="{11C18AB2-2893-479B-8CED-3D78519EFAFC}"/>
          </ac:spMkLst>
        </pc:spChg>
      </pc:sldChg>
      <pc:sldChg chg="modSp add replId">
        <pc:chgData name="ANNA ATTE" userId="S::a.atte2@studenti.unisa.it::a2d4745c-4bd6-45cd-88f5-7de1952467d2" providerId="AD" clId="Web-{E1192311-C1A6-9718-E716-EB28A0E3E8C4}" dt="2025-06-22T22:25:56.747" v="300" actId="1076"/>
        <pc:sldMkLst>
          <pc:docMk/>
          <pc:sldMk cId="3041942530" sldId="278"/>
        </pc:sldMkLst>
        <pc:spChg chg="mod">
          <ac:chgData name="ANNA ATTE" userId="S::a.atte2@studenti.unisa.it::a2d4745c-4bd6-45cd-88f5-7de1952467d2" providerId="AD" clId="Web-{E1192311-C1A6-9718-E716-EB28A0E3E8C4}" dt="2025-06-22T22:25:27.136" v="295" actId="1076"/>
          <ac:spMkLst>
            <pc:docMk/>
            <pc:sldMk cId="3041942530" sldId="278"/>
            <ac:spMk id="2" creationId="{B8D86CEE-8094-2606-F8D3-642AD39D4146}"/>
          </ac:spMkLst>
        </pc:spChg>
        <pc:spChg chg="mod">
          <ac:chgData name="ANNA ATTE" userId="S::a.atte2@studenti.unisa.it::a2d4745c-4bd6-45cd-88f5-7de1952467d2" providerId="AD" clId="Web-{E1192311-C1A6-9718-E716-EB28A0E3E8C4}" dt="2025-06-22T22:24:53.557" v="291" actId="14100"/>
          <ac:spMkLst>
            <pc:docMk/>
            <pc:sldMk cId="3041942530" sldId="278"/>
            <ac:spMk id="5" creationId="{70B138E6-C5F4-2B49-C79E-7258278CF6B7}"/>
          </ac:spMkLst>
        </pc:spChg>
        <pc:spChg chg="mod">
          <ac:chgData name="ANNA ATTE" userId="S::a.atte2@studenti.unisa.it::a2d4745c-4bd6-45cd-88f5-7de1952467d2" providerId="AD" clId="Web-{E1192311-C1A6-9718-E716-EB28A0E3E8C4}" dt="2025-06-22T22:05:14.871" v="181" actId="1076"/>
          <ac:spMkLst>
            <pc:docMk/>
            <pc:sldMk cId="3041942530" sldId="278"/>
            <ac:spMk id="6" creationId="{84C4F3B4-77ED-62DC-B633-CA62DC5F3D10}"/>
          </ac:spMkLst>
        </pc:spChg>
        <pc:spChg chg="mod">
          <ac:chgData name="ANNA ATTE" userId="S::a.atte2@studenti.unisa.it::a2d4745c-4bd6-45cd-88f5-7de1952467d2" providerId="AD" clId="Web-{E1192311-C1A6-9718-E716-EB28A0E3E8C4}" dt="2025-06-22T22:10:32.695" v="229" actId="20577"/>
          <ac:spMkLst>
            <pc:docMk/>
            <pc:sldMk cId="3041942530" sldId="278"/>
            <ac:spMk id="13" creationId="{C13FBCE0-3C00-011F-CC61-4762A481263D}"/>
          </ac:spMkLst>
        </pc:spChg>
        <pc:spChg chg="mod">
          <ac:chgData name="ANNA ATTE" userId="S::a.atte2@studenti.unisa.it::a2d4745c-4bd6-45cd-88f5-7de1952467d2" providerId="AD" clId="Web-{E1192311-C1A6-9718-E716-EB28A0E3E8C4}" dt="2025-06-22T22:25:56.747" v="300" actId="1076"/>
          <ac:spMkLst>
            <pc:docMk/>
            <pc:sldMk cId="3041942530" sldId="278"/>
            <ac:spMk id="30" creationId="{7A689F57-8338-47B3-0F69-BB25399565AA}"/>
          </ac:spMkLst>
        </pc:spChg>
        <pc:spChg chg="mod">
          <ac:chgData name="ANNA ATTE" userId="S::a.atte2@studenti.unisa.it::a2d4745c-4bd6-45cd-88f5-7de1952467d2" providerId="AD" clId="Web-{E1192311-C1A6-9718-E716-EB28A0E3E8C4}" dt="2025-06-22T22:25:10.948" v="293" actId="1076"/>
          <ac:spMkLst>
            <pc:docMk/>
            <pc:sldMk cId="3041942530" sldId="278"/>
            <ac:spMk id="31" creationId="{876B8F25-69C3-7105-44D1-A4FD53897E9F}"/>
          </ac:spMkLst>
        </pc:spChg>
        <pc:spChg chg="mod">
          <ac:chgData name="ANNA ATTE" userId="S::a.atte2@studenti.unisa.it::a2d4745c-4bd6-45cd-88f5-7de1952467d2" providerId="AD" clId="Web-{E1192311-C1A6-9718-E716-EB28A0E3E8C4}" dt="2025-06-22T22:24:58.135" v="292" actId="14100"/>
          <ac:spMkLst>
            <pc:docMk/>
            <pc:sldMk cId="3041942530" sldId="278"/>
            <ac:spMk id="33" creationId="{B2CE4213-A71E-1175-DE92-DE74270B2CE5}"/>
          </ac:spMkLst>
        </pc:spChg>
      </pc:sldChg>
    </pc:docChg>
  </pc:docChgLst>
  <pc:docChgLst>
    <pc:chgData name="ANNA ATTE" userId="S::a.atte2@studenti.unisa.it::a2d4745c-4bd6-45cd-88f5-7de1952467d2" providerId="AD" clId="Web-{DB16E913-07F0-CC39-93E8-3F438A9EA817}"/>
    <pc:docChg chg="addSld modSld">
      <pc:chgData name="ANNA ATTE" userId="S::a.atte2@studenti.unisa.it::a2d4745c-4bd6-45cd-88f5-7de1952467d2" providerId="AD" clId="Web-{DB16E913-07F0-CC39-93E8-3F438A9EA817}" dt="2025-06-21T12:03:38.058" v="686" actId="1076"/>
      <pc:docMkLst>
        <pc:docMk/>
      </pc:docMkLst>
      <pc:sldChg chg="addSp modSp">
        <pc:chgData name="ANNA ATTE" userId="S::a.atte2@studenti.unisa.it::a2d4745c-4bd6-45cd-88f5-7de1952467d2" providerId="AD" clId="Web-{DB16E913-07F0-CC39-93E8-3F438A9EA817}" dt="2025-06-21T11:21:38.461" v="146" actId="1076"/>
        <pc:sldMkLst>
          <pc:docMk/>
          <pc:sldMk cId="3511658328" sldId="273"/>
        </pc:sldMkLst>
      </pc:sldChg>
      <pc:sldChg chg="addSp delSp modSp add replId">
        <pc:chgData name="ANNA ATTE" userId="S::a.atte2@studenti.unisa.it::a2d4745c-4bd6-45cd-88f5-7de1952467d2" providerId="AD" clId="Web-{DB16E913-07F0-CC39-93E8-3F438A9EA817}" dt="2025-06-21T12:03:38.058" v="686" actId="1076"/>
        <pc:sldMkLst>
          <pc:docMk/>
          <pc:sldMk cId="3346714420" sldId="275"/>
        </pc:sldMkLst>
        <pc:spChg chg="mod">
          <ac:chgData name="ANNA ATTE" userId="S::a.atte2@studenti.unisa.it::a2d4745c-4bd6-45cd-88f5-7de1952467d2" providerId="AD" clId="Web-{DB16E913-07F0-CC39-93E8-3F438A9EA817}" dt="2025-06-21T11:33:12.626" v="330" actId="1076"/>
          <ac:spMkLst>
            <pc:docMk/>
            <pc:sldMk cId="3346714420" sldId="275"/>
            <ac:spMk id="10" creationId="{925F925D-96B1-23F5-6680-704548C30C31}"/>
          </ac:spMkLst>
        </pc:spChg>
        <pc:spChg chg="mod">
          <ac:chgData name="ANNA ATTE" userId="S::a.atte2@studenti.unisa.it::a2d4745c-4bd6-45cd-88f5-7de1952467d2" providerId="AD" clId="Web-{DB16E913-07F0-CC39-93E8-3F438A9EA817}" dt="2025-06-21T12:02:07.039" v="666" actId="1076"/>
          <ac:spMkLst>
            <pc:docMk/>
            <pc:sldMk cId="3346714420" sldId="275"/>
            <ac:spMk id="13" creationId="{2332B074-0EEA-55FB-8964-1D34E775F8B6}"/>
          </ac:spMkLst>
        </pc:spChg>
        <pc:spChg chg="add mod ord">
          <ac:chgData name="ANNA ATTE" userId="S::a.atte2@studenti.unisa.it::a2d4745c-4bd6-45cd-88f5-7de1952467d2" providerId="AD" clId="Web-{DB16E913-07F0-CC39-93E8-3F438A9EA817}" dt="2025-06-21T12:02:31.243" v="671"/>
          <ac:spMkLst>
            <pc:docMk/>
            <pc:sldMk cId="3346714420" sldId="275"/>
            <ac:spMk id="30" creationId="{FAAA5381-9F79-509E-8147-6DC40F064E06}"/>
          </ac:spMkLst>
        </pc:spChg>
        <pc:spChg chg="add mod ord">
          <ac:chgData name="ANNA ATTE" userId="S::a.atte2@studenti.unisa.it::a2d4745c-4bd6-45cd-88f5-7de1952467d2" providerId="AD" clId="Web-{DB16E913-07F0-CC39-93E8-3F438A9EA817}" dt="2025-06-21T12:03:03.291" v="681" actId="1076"/>
          <ac:spMkLst>
            <pc:docMk/>
            <pc:sldMk cId="3346714420" sldId="275"/>
            <ac:spMk id="31" creationId="{DCCE7DC3-2CAA-615C-8F2A-C086194AE661}"/>
          </ac:spMkLst>
        </pc:spChg>
        <pc:spChg chg="add mod ord">
          <ac:chgData name="ANNA ATTE" userId="S::a.atte2@studenti.unisa.it::a2d4745c-4bd6-45cd-88f5-7de1952467d2" providerId="AD" clId="Web-{DB16E913-07F0-CC39-93E8-3F438A9EA817}" dt="2025-06-21T12:03:38.058" v="686" actId="1076"/>
          <ac:spMkLst>
            <pc:docMk/>
            <pc:sldMk cId="3346714420" sldId="275"/>
            <ac:spMk id="33" creationId="{A76A4E66-13EB-CB85-6544-506B98070D28}"/>
          </ac:spMkLst>
        </pc:spChg>
      </pc:sldChg>
      <pc:sldChg chg="addSp delSp modSp add replId">
        <pc:chgData name="ANNA ATTE" userId="S::a.atte2@studenti.unisa.it::a2d4745c-4bd6-45cd-88f5-7de1952467d2" providerId="AD" clId="Web-{DB16E913-07F0-CC39-93E8-3F438A9EA817}" dt="2025-06-21T11:57:44.983" v="629" actId="1076"/>
        <pc:sldMkLst>
          <pc:docMk/>
          <pc:sldMk cId="1528807961" sldId="276"/>
        </pc:sldMkLst>
        <pc:spChg chg="mod">
          <ac:chgData name="ANNA ATTE" userId="S::a.atte2@studenti.unisa.it::a2d4745c-4bd6-45cd-88f5-7de1952467d2" providerId="AD" clId="Web-{DB16E913-07F0-CC39-93E8-3F438A9EA817}" dt="2025-06-21T11:56:59.013" v="622" actId="1076"/>
          <ac:spMkLst>
            <pc:docMk/>
            <pc:sldMk cId="1528807961" sldId="276"/>
            <ac:spMk id="4" creationId="{1049EBFE-173F-E36A-B123-8CC3C5646D1D}"/>
          </ac:spMkLst>
        </pc:spChg>
        <pc:spChg chg="add mod">
          <ac:chgData name="ANNA ATTE" userId="S::a.atte2@studenti.unisa.it::a2d4745c-4bd6-45cd-88f5-7de1952467d2" providerId="AD" clId="Web-{DB16E913-07F0-CC39-93E8-3F438A9EA817}" dt="2025-06-21T11:57:02.669" v="623" actId="1076"/>
          <ac:spMkLst>
            <pc:docMk/>
            <pc:sldMk cId="1528807961" sldId="276"/>
            <ac:spMk id="5" creationId="{23406C7E-F2E7-3053-EB4D-9E7A06488D67}"/>
          </ac:spMkLst>
        </pc:spChg>
        <pc:spChg chg="mod">
          <ac:chgData name="ANNA ATTE" userId="S::a.atte2@studenti.unisa.it::a2d4745c-4bd6-45cd-88f5-7de1952467d2" providerId="AD" clId="Web-{DB16E913-07F0-CC39-93E8-3F438A9EA817}" dt="2025-06-21T11:57:18.904" v="624" actId="1076"/>
          <ac:spMkLst>
            <pc:docMk/>
            <pc:sldMk cId="1528807961" sldId="276"/>
            <ac:spMk id="11" creationId="{9EE16824-F6CB-2C8D-3389-4688791FDC98}"/>
          </ac:spMkLst>
        </pc:spChg>
        <pc:spChg chg="mod">
          <ac:chgData name="ANNA ATTE" userId="S::a.atte2@studenti.unisa.it::a2d4745c-4bd6-45cd-88f5-7de1952467d2" providerId="AD" clId="Web-{DB16E913-07F0-CC39-93E8-3F438A9EA817}" dt="2025-06-21T11:51:45.346" v="572" actId="1076"/>
          <ac:spMkLst>
            <pc:docMk/>
            <pc:sldMk cId="1528807961" sldId="276"/>
            <ac:spMk id="12" creationId="{878CFCD5-AB5C-3F8D-7486-235AD356F3B6}"/>
          </ac:spMkLst>
        </pc:spChg>
        <pc:spChg chg="add mod">
          <ac:chgData name="ANNA ATTE" userId="S::a.atte2@studenti.unisa.it::a2d4745c-4bd6-45cd-88f5-7de1952467d2" providerId="AD" clId="Web-{DB16E913-07F0-CC39-93E8-3F438A9EA817}" dt="2025-06-21T11:57:25.186" v="626" actId="14100"/>
          <ac:spMkLst>
            <pc:docMk/>
            <pc:sldMk cId="1528807961" sldId="276"/>
            <ac:spMk id="15" creationId="{0407D3A9-1DF2-8842-0B10-10E9311177FD}"/>
          </ac:spMkLst>
        </pc:spChg>
        <pc:spChg chg="add del mod">
          <ac:chgData name="ANNA ATTE" userId="S::a.atte2@studenti.unisa.it::a2d4745c-4bd6-45cd-88f5-7de1952467d2" providerId="AD" clId="Web-{DB16E913-07F0-CC39-93E8-3F438A9EA817}" dt="2025-06-21T11:57:44.983" v="629" actId="1076"/>
          <ac:spMkLst>
            <pc:docMk/>
            <pc:sldMk cId="1528807961" sldId="276"/>
            <ac:spMk id="16" creationId="{C5941891-688B-39A5-8307-43DBF7444752}"/>
          </ac:spMkLst>
        </pc:spChg>
        <pc:spChg chg="mod modVis">
          <ac:chgData name="ANNA ATTE" userId="S::a.atte2@studenti.unisa.it::a2d4745c-4bd6-45cd-88f5-7de1952467d2" providerId="AD" clId="Web-{DB16E913-07F0-CC39-93E8-3F438A9EA817}" dt="2025-06-21T11:42:51.515" v="454"/>
          <ac:spMkLst>
            <pc:docMk/>
            <pc:sldMk cId="1528807961" sldId="276"/>
            <ac:spMk id="30" creationId="{6DD45F44-A514-D87E-40BF-04B7EE13746A}"/>
          </ac:spMkLst>
        </pc:spChg>
        <pc:picChg chg="add mod">
          <ac:chgData name="ANNA ATTE" userId="S::a.atte2@studenti.unisa.it::a2d4745c-4bd6-45cd-88f5-7de1952467d2" providerId="AD" clId="Web-{DB16E913-07F0-CC39-93E8-3F438A9EA817}" dt="2025-06-21T11:57:34.889" v="627" actId="1076"/>
          <ac:picMkLst>
            <pc:docMk/>
            <pc:sldMk cId="1528807961" sldId="276"/>
            <ac:picMk id="9" creationId="{8BB05854-06AC-7749-C9A3-7241C615F404}"/>
          </ac:picMkLst>
        </pc:picChg>
      </pc:sldChg>
      <pc:sldChg chg="delSp modSp add replId">
        <pc:chgData name="ANNA ATTE" userId="S::a.atte2@studenti.unisa.it::a2d4745c-4bd6-45cd-88f5-7de1952467d2" providerId="AD" clId="Web-{DB16E913-07F0-CC39-93E8-3F438A9EA817}" dt="2025-06-21T12:00:20.442" v="633" actId="1076"/>
        <pc:sldMkLst>
          <pc:docMk/>
          <pc:sldMk cId="3529083965" sldId="277"/>
        </pc:sldMkLst>
      </pc:sldChg>
    </pc:docChg>
  </pc:docChgLst>
  <pc:docChgLst>
    <pc:chgData name="ANNA ATTE" userId="S::a.atte2@studenti.unisa.it::a2d4745c-4bd6-45cd-88f5-7de1952467d2" providerId="AD" clId="Web-{6527C689-D1A2-4462-5AEE-E64E40280A82}"/>
    <pc:docChg chg="addSld delSld modSld">
      <pc:chgData name="ANNA ATTE" userId="S::a.atte2@studenti.unisa.it::a2d4745c-4bd6-45cd-88f5-7de1952467d2" providerId="AD" clId="Web-{6527C689-D1A2-4462-5AEE-E64E40280A82}" dt="2025-06-20T11:22:01.839" v="1951" actId="1076"/>
      <pc:docMkLst>
        <pc:docMk/>
      </pc:docMkLst>
      <pc:sldChg chg="addSp delSp modSp add">
        <pc:chgData name="ANNA ATTE" userId="S::a.atte2@studenti.unisa.it::a2d4745c-4bd6-45cd-88f5-7de1952467d2" providerId="AD" clId="Web-{6527C689-D1A2-4462-5AEE-E64E40280A82}" dt="2025-06-20T10:45:07.782" v="1660" actId="1076"/>
        <pc:sldMkLst>
          <pc:docMk/>
          <pc:sldMk cId="0" sldId="260"/>
        </pc:sldMkLst>
        <pc:spChg chg="mod">
          <ac:chgData name="ANNA ATTE" userId="S::a.atte2@studenti.unisa.it::a2d4745c-4bd6-45cd-88f5-7de1952467d2" providerId="AD" clId="Web-{6527C689-D1A2-4462-5AEE-E64E40280A82}" dt="2025-06-20T10:39:19.930" v="1615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ANNA ATTE" userId="S::a.atte2@studenti.unisa.it::a2d4745c-4bd6-45cd-88f5-7de1952467d2" providerId="AD" clId="Web-{6527C689-D1A2-4462-5AEE-E64E40280A82}" dt="2025-06-20T10:39:46.213" v="1622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ANNA ATTE" userId="S::a.atte2@studenti.unisa.it::a2d4745c-4bd6-45cd-88f5-7de1952467d2" providerId="AD" clId="Web-{6527C689-D1A2-4462-5AEE-E64E40280A82}" dt="2025-06-20T10:45:07.782" v="1660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NNA ATTE" userId="S::a.atte2@studenti.unisa.it::a2d4745c-4bd6-45cd-88f5-7de1952467d2" providerId="AD" clId="Web-{6527C689-D1A2-4462-5AEE-E64E40280A82}" dt="2025-06-20T10:39:31.087" v="1618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ANNA ATTE" userId="S::a.atte2@studenti.unisa.it::a2d4745c-4bd6-45cd-88f5-7de1952467d2" providerId="AD" clId="Web-{6527C689-D1A2-4462-5AEE-E64E40280A82}" dt="2025-06-20T10:39:33.962" v="1619" actId="1076"/>
          <ac:spMkLst>
            <pc:docMk/>
            <pc:sldMk cId="0" sldId="260"/>
            <ac:spMk id="17" creationId="{00000000-0000-0000-0000-000000000000}"/>
          </ac:spMkLst>
        </pc:spChg>
        <pc:graphicFrameChg chg="add mod modGraphic">
          <ac:chgData name="ANNA ATTE" userId="S::a.atte2@studenti.unisa.it::a2d4745c-4bd6-45cd-88f5-7de1952467d2" providerId="AD" clId="Web-{6527C689-D1A2-4462-5AEE-E64E40280A82}" dt="2025-06-20T10:44:56.953" v="1659"/>
          <ac:graphicFrameMkLst>
            <pc:docMk/>
            <pc:sldMk cId="0" sldId="260"/>
            <ac:graphicFrameMk id="18" creationId="{9FB6DE42-28E1-F664-434A-FABFF3099F2A}"/>
          </ac:graphicFrameMkLst>
        </pc:graphicFrameChg>
      </pc:sldChg>
      <pc:sldChg chg="addSp delSp modSp add">
        <pc:chgData name="ANNA ATTE" userId="S::a.atte2@studenti.unisa.it::a2d4745c-4bd6-45cd-88f5-7de1952467d2" providerId="AD" clId="Web-{6527C689-D1A2-4462-5AEE-E64E40280A82}" dt="2025-06-20T10:12:52.259" v="185" actId="20577"/>
        <pc:sldMkLst>
          <pc:docMk/>
          <pc:sldMk cId="2266955988" sldId="266"/>
        </pc:sldMkLst>
        <pc:spChg chg="mod">
          <ac:chgData name="ANNA ATTE" userId="S::a.atte2@studenti.unisa.it::a2d4745c-4bd6-45cd-88f5-7de1952467d2" providerId="AD" clId="Web-{6527C689-D1A2-4462-5AEE-E64E40280A82}" dt="2025-06-20T10:08:55.727" v="149" actId="1076"/>
          <ac:spMkLst>
            <pc:docMk/>
            <pc:sldMk cId="2266955988" sldId="266"/>
            <ac:spMk id="2" creationId="{00000000-0000-0000-0000-000000000000}"/>
          </ac:spMkLst>
        </pc:spChg>
        <pc:spChg chg="mod">
          <ac:chgData name="ANNA ATTE" userId="S::a.atte2@studenti.unisa.it::a2d4745c-4bd6-45cd-88f5-7de1952467d2" providerId="AD" clId="Web-{6527C689-D1A2-4462-5AEE-E64E40280A82}" dt="2025-06-20T10:12:16.709" v="182" actId="20577"/>
          <ac:spMkLst>
            <pc:docMk/>
            <pc:sldMk cId="2266955988" sldId="266"/>
            <ac:spMk id="3" creationId="{00000000-0000-0000-0000-000000000000}"/>
          </ac:spMkLst>
        </pc:spChg>
        <pc:spChg chg="mod">
          <ac:chgData name="ANNA ATTE" userId="S::a.atte2@studenti.unisa.it::a2d4745c-4bd6-45cd-88f5-7de1952467d2" providerId="AD" clId="Web-{6527C689-D1A2-4462-5AEE-E64E40280A82}" dt="2025-06-20T09:54:56.138" v="37" actId="1076"/>
          <ac:spMkLst>
            <pc:docMk/>
            <pc:sldMk cId="2266955988" sldId="266"/>
            <ac:spMk id="5" creationId="{00000000-0000-0000-0000-000000000000}"/>
          </ac:spMkLst>
        </pc:spChg>
        <pc:spChg chg="mod">
          <ac:chgData name="ANNA ATTE" userId="S::a.atte2@studenti.unisa.it::a2d4745c-4bd6-45cd-88f5-7de1952467d2" providerId="AD" clId="Web-{6527C689-D1A2-4462-5AEE-E64E40280A82}" dt="2025-06-20T10:02:15.090" v="93" actId="1076"/>
          <ac:spMkLst>
            <pc:docMk/>
            <pc:sldMk cId="2266955988" sldId="266"/>
            <ac:spMk id="7" creationId="{00000000-0000-0000-0000-000000000000}"/>
          </ac:spMkLst>
        </pc:spChg>
        <pc:spChg chg="mod">
          <ac:chgData name="ANNA ATTE" userId="S::a.atte2@studenti.unisa.it::a2d4745c-4bd6-45cd-88f5-7de1952467d2" providerId="AD" clId="Web-{6527C689-D1A2-4462-5AEE-E64E40280A82}" dt="2025-06-20T10:08:59.024" v="156" actId="1076"/>
          <ac:spMkLst>
            <pc:docMk/>
            <pc:sldMk cId="2266955988" sldId="266"/>
            <ac:spMk id="8" creationId="{00000000-0000-0000-0000-000000000000}"/>
          </ac:spMkLst>
        </pc:spChg>
        <pc:spChg chg="add mod">
          <ac:chgData name="ANNA ATTE" userId="S::a.atte2@studenti.unisa.it::a2d4745c-4bd6-45cd-88f5-7de1952467d2" providerId="AD" clId="Web-{6527C689-D1A2-4462-5AEE-E64E40280A82}" dt="2025-06-20T10:10:29.030" v="157" actId="20577"/>
          <ac:spMkLst>
            <pc:docMk/>
            <pc:sldMk cId="2266955988" sldId="266"/>
            <ac:spMk id="13" creationId="{7EC1CA47-75A8-0D6A-AE6D-C0C597E50454}"/>
          </ac:spMkLst>
        </pc:spChg>
        <pc:spChg chg="add mod">
          <ac:chgData name="ANNA ATTE" userId="S::a.atte2@studenti.unisa.it::a2d4745c-4bd6-45cd-88f5-7de1952467d2" providerId="AD" clId="Web-{6527C689-D1A2-4462-5AEE-E64E40280A82}" dt="2025-06-20T10:08:55.789" v="152" actId="1076"/>
          <ac:spMkLst>
            <pc:docMk/>
            <pc:sldMk cId="2266955988" sldId="266"/>
            <ac:spMk id="14" creationId="{01ADD159-57B0-827A-167A-E332BFE62C89}"/>
          </ac:spMkLst>
        </pc:spChg>
        <pc:spChg chg="add mod">
          <ac:chgData name="ANNA ATTE" userId="S::a.atte2@studenti.unisa.it::a2d4745c-4bd6-45cd-88f5-7de1952467d2" providerId="AD" clId="Web-{6527C689-D1A2-4462-5AEE-E64E40280A82}" dt="2025-06-20T10:12:45.211" v="184" actId="20577"/>
          <ac:spMkLst>
            <pc:docMk/>
            <pc:sldMk cId="2266955988" sldId="266"/>
            <ac:spMk id="15" creationId="{D5CB5631-5C47-3D94-481A-9FDB7B1C17F7}"/>
          </ac:spMkLst>
        </pc:spChg>
        <pc:spChg chg="add mod">
          <ac:chgData name="ANNA ATTE" userId="S::a.atte2@studenti.unisa.it::a2d4745c-4bd6-45cd-88f5-7de1952467d2" providerId="AD" clId="Web-{6527C689-D1A2-4462-5AEE-E64E40280A82}" dt="2025-06-20T10:12:29.851" v="183" actId="20577"/>
          <ac:spMkLst>
            <pc:docMk/>
            <pc:sldMk cId="2266955988" sldId="266"/>
            <ac:spMk id="16" creationId="{99CB3C0A-E4B9-D6C8-AA01-B903BB8B9B34}"/>
          </ac:spMkLst>
        </pc:spChg>
        <pc:spChg chg="add mod">
          <ac:chgData name="ANNA ATTE" userId="S::a.atte2@studenti.unisa.it::a2d4745c-4bd6-45cd-88f5-7de1952467d2" providerId="AD" clId="Web-{6527C689-D1A2-4462-5AEE-E64E40280A82}" dt="2025-06-20T10:12:52.259" v="185" actId="20577"/>
          <ac:spMkLst>
            <pc:docMk/>
            <pc:sldMk cId="2266955988" sldId="266"/>
            <ac:spMk id="17" creationId="{32D15AF6-6985-EA29-4A59-0FFE56E2A5B3}"/>
          </ac:spMkLst>
        </pc:spChg>
      </pc:sldChg>
      <pc:sldChg chg="new del">
        <pc:chgData name="ANNA ATTE" userId="S::a.atte2@studenti.unisa.it::a2d4745c-4bd6-45cd-88f5-7de1952467d2" providerId="AD" clId="Web-{6527C689-D1A2-4462-5AEE-E64E40280A82}" dt="2025-06-20T10:14:04.764" v="188"/>
        <pc:sldMkLst>
          <pc:docMk/>
          <pc:sldMk cId="2002716528" sldId="271"/>
        </pc:sldMkLst>
      </pc:sldChg>
      <pc:sldChg chg="addSp delSp modSp add">
        <pc:chgData name="ANNA ATTE" userId="S::a.atte2@studenti.unisa.it::a2d4745c-4bd6-45cd-88f5-7de1952467d2" providerId="AD" clId="Web-{6527C689-D1A2-4462-5AEE-E64E40280A82}" dt="2025-06-20T11:22:01.839" v="1951" actId="1076"/>
        <pc:sldMkLst>
          <pc:docMk/>
          <pc:sldMk cId="3511658328" sldId="273"/>
        </pc:sldMkLst>
      </pc:sldChg>
    </pc:docChg>
  </pc:docChgLst>
  <pc:docChgLst>
    <pc:chgData name="ALESSANDRA TROTTA" userId="1904c2e7-9dcc-4c9e-9d33-5525c2e51c53" providerId="ADAL" clId="{1F5856E7-2AFA-5540-9D0E-80E63C8FBECA}"/>
    <pc:docChg chg="undo custSel addSld delSld modSld">
      <pc:chgData name="ALESSANDRA TROTTA" userId="1904c2e7-9dcc-4c9e-9d33-5525c2e51c53" providerId="ADAL" clId="{1F5856E7-2AFA-5540-9D0E-80E63C8FBECA}" dt="2025-07-29T10:06:10.480" v="1636" actId="1076"/>
      <pc:docMkLst>
        <pc:docMk/>
      </pc:docMkLst>
      <pc:sldChg chg="addSp delSp modSp add del mod modTransition setBg modAnim">
        <pc:chgData name="ALESSANDRA TROTTA" userId="1904c2e7-9dcc-4c9e-9d33-5525c2e51c53" providerId="ADAL" clId="{1F5856E7-2AFA-5540-9D0E-80E63C8FBECA}" dt="2025-07-29T10:06:10.480" v="1636" actId="1076"/>
        <pc:sldMkLst>
          <pc:docMk/>
          <pc:sldMk cId="0" sldId="259"/>
        </pc:sldMkLst>
        <pc:picChg chg="add mod">
          <ac:chgData name="ALESSANDRA TROTTA" userId="1904c2e7-9dcc-4c9e-9d33-5525c2e51c53" providerId="ADAL" clId="{1F5856E7-2AFA-5540-9D0E-80E63C8FBECA}" dt="2025-07-29T10:06:10.480" v="1636" actId="1076"/>
          <ac:picMkLst>
            <pc:docMk/>
            <pc:sldMk cId="0" sldId="259"/>
            <ac:picMk id="3" creationId="{5E113547-0E06-C117-433D-18CB977EE1A3}"/>
          </ac:picMkLst>
        </pc:picChg>
        <pc:picChg chg="del">
          <ac:chgData name="ALESSANDRA TROTTA" userId="1904c2e7-9dcc-4c9e-9d33-5525c2e51c53" providerId="ADAL" clId="{1F5856E7-2AFA-5540-9D0E-80E63C8FBECA}" dt="2025-07-29T10:05:54.502" v="1629" actId="478"/>
          <ac:picMkLst>
            <pc:docMk/>
            <pc:sldMk cId="0" sldId="259"/>
            <ac:picMk id="14" creationId="{37C93D58-4039-44D9-54FA-BFEF2E0B8C9F}"/>
          </ac:picMkLst>
        </pc:picChg>
      </pc:sldChg>
      <pc:sldChg chg="delSp modSp add del mod modTransition setBg">
        <pc:chgData name="ALESSANDRA TROTTA" userId="1904c2e7-9dcc-4c9e-9d33-5525c2e51c53" providerId="ADAL" clId="{1F5856E7-2AFA-5540-9D0E-80E63C8FBECA}" dt="2025-06-25T07:51:23.363" v="1614"/>
        <pc:sldMkLst>
          <pc:docMk/>
          <pc:sldMk cId="0" sldId="260"/>
        </pc:sldMkLst>
      </pc:sldChg>
      <pc:sldChg chg="modSp del mod modTransition">
        <pc:chgData name="ALESSANDRA TROTTA" userId="1904c2e7-9dcc-4c9e-9d33-5525c2e51c53" providerId="ADAL" clId="{1F5856E7-2AFA-5540-9D0E-80E63C8FBECA}" dt="2025-06-25T07:51:07.697" v="1610"/>
        <pc:sldMkLst>
          <pc:docMk/>
          <pc:sldMk cId="0" sldId="261"/>
        </pc:sldMkLst>
      </pc:sldChg>
      <pc:sldChg chg="addSp delSp modSp del mod">
        <pc:chgData name="ALESSANDRA TROTTA" userId="1904c2e7-9dcc-4c9e-9d33-5525c2e51c53" providerId="ADAL" clId="{1F5856E7-2AFA-5540-9D0E-80E63C8FBECA}" dt="2025-06-23T15:53:58.720" v="864" actId="2696"/>
        <pc:sldMkLst>
          <pc:docMk/>
          <pc:sldMk cId="939563008" sldId="262"/>
        </pc:sldMkLst>
      </pc:sldChg>
      <pc:sldChg chg="addSp modSp del">
        <pc:chgData name="ALESSANDRA TROTTA" userId="1904c2e7-9dcc-4c9e-9d33-5525c2e51c53" providerId="ADAL" clId="{1F5856E7-2AFA-5540-9D0E-80E63C8FBECA}" dt="2025-06-23T15:57:41.145" v="901" actId="2696"/>
        <pc:sldMkLst>
          <pc:docMk/>
          <pc:sldMk cId="0" sldId="263"/>
        </pc:sldMkLst>
      </pc:sldChg>
      <pc:sldChg chg="modSp add del mod modTransition setBg">
        <pc:chgData name="ALESSANDRA TROTTA" userId="1904c2e7-9dcc-4c9e-9d33-5525c2e51c53" providerId="ADAL" clId="{1F5856E7-2AFA-5540-9D0E-80E63C8FBECA}" dt="2025-06-25T07:51:59.136" v="1622"/>
        <pc:sldMkLst>
          <pc:docMk/>
          <pc:sldMk cId="0" sldId="264"/>
        </pc:sldMkLst>
      </pc:sldChg>
      <pc:sldChg chg="addSp delSp modSp add del mod modTransition setBg">
        <pc:chgData name="ALESSANDRA TROTTA" userId="1904c2e7-9dcc-4c9e-9d33-5525c2e51c53" providerId="ADAL" clId="{1F5856E7-2AFA-5540-9D0E-80E63C8FBECA}" dt="2025-06-25T07:52:20.346" v="1628"/>
        <pc:sldMkLst>
          <pc:docMk/>
          <pc:sldMk cId="0" sldId="265"/>
        </pc:sldMkLst>
      </pc:sldChg>
      <pc:sldChg chg="modTransition">
        <pc:chgData name="ALESSANDRA TROTTA" userId="1904c2e7-9dcc-4c9e-9d33-5525c2e51c53" providerId="ADAL" clId="{1F5856E7-2AFA-5540-9D0E-80E63C8FBECA}" dt="2025-06-25T07:51:19.916" v="1613"/>
        <pc:sldMkLst>
          <pc:docMk/>
          <pc:sldMk cId="2266955988" sldId="266"/>
        </pc:sldMkLst>
      </pc:sldChg>
      <pc:sldChg chg="addSp delSp modSp add del mod modTransition setBg">
        <pc:chgData name="ALESSANDRA TROTTA" userId="1904c2e7-9dcc-4c9e-9d33-5525c2e51c53" providerId="ADAL" clId="{1F5856E7-2AFA-5540-9D0E-80E63C8FBECA}" dt="2025-06-25T07:52:02.913" v="1623"/>
        <pc:sldMkLst>
          <pc:docMk/>
          <pc:sldMk cId="0" sldId="267"/>
        </pc:sldMkLst>
      </pc:sldChg>
      <pc:sldChg chg="addSp delSp modSp add del mod setBg">
        <pc:chgData name="ALESSANDRA TROTTA" userId="1904c2e7-9dcc-4c9e-9d33-5525c2e51c53" providerId="ADAL" clId="{1F5856E7-2AFA-5540-9D0E-80E63C8FBECA}" dt="2025-06-20T10:40:42.803" v="552" actId="2696"/>
        <pc:sldMkLst>
          <pc:docMk/>
          <pc:sldMk cId="3583419212" sldId="268"/>
        </pc:sldMkLst>
      </pc:sldChg>
      <pc:sldChg chg="addSp delSp modSp add del mod">
        <pc:chgData name="ALESSANDRA TROTTA" userId="1904c2e7-9dcc-4c9e-9d33-5525c2e51c53" providerId="ADAL" clId="{1F5856E7-2AFA-5540-9D0E-80E63C8FBECA}" dt="2025-06-20T10:41:48.540" v="559" actId="2696"/>
        <pc:sldMkLst>
          <pc:docMk/>
          <pc:sldMk cId="2741166025" sldId="269"/>
        </pc:sldMkLst>
      </pc:sldChg>
      <pc:sldChg chg="addSp delSp modSp add mod modTransition">
        <pc:chgData name="ALESSANDRA TROTTA" userId="1904c2e7-9dcc-4c9e-9d33-5525c2e51c53" providerId="ADAL" clId="{1F5856E7-2AFA-5540-9D0E-80E63C8FBECA}" dt="2025-06-25T07:52:05.890" v="1624"/>
        <pc:sldMkLst>
          <pc:docMk/>
          <pc:sldMk cId="825788932" sldId="271"/>
        </pc:sldMkLst>
      </pc:sldChg>
      <pc:sldChg chg="add del setBg">
        <pc:chgData name="ALESSANDRA TROTTA" userId="1904c2e7-9dcc-4c9e-9d33-5525c2e51c53" providerId="ADAL" clId="{1F5856E7-2AFA-5540-9D0E-80E63C8FBECA}" dt="2025-06-20T10:39:59.485" v="546"/>
        <pc:sldMkLst>
          <pc:docMk/>
          <pc:sldMk cId="2822067730" sldId="271"/>
        </pc:sldMkLst>
      </pc:sldChg>
      <pc:sldChg chg="addSp delSp modSp add mod modTransition">
        <pc:chgData name="ALESSANDRA TROTTA" userId="1904c2e7-9dcc-4c9e-9d33-5525c2e51c53" providerId="ADAL" clId="{1F5856E7-2AFA-5540-9D0E-80E63C8FBECA}" dt="2025-06-25T07:52:08.995" v="1625"/>
        <pc:sldMkLst>
          <pc:docMk/>
          <pc:sldMk cId="1147927401" sldId="272"/>
        </pc:sldMkLst>
      </pc:sldChg>
      <pc:sldChg chg="add del setBg">
        <pc:chgData name="ALESSANDRA TROTTA" userId="1904c2e7-9dcc-4c9e-9d33-5525c2e51c53" providerId="ADAL" clId="{1F5856E7-2AFA-5540-9D0E-80E63C8FBECA}" dt="2025-06-20T10:40:53.427" v="554"/>
        <pc:sldMkLst>
          <pc:docMk/>
          <pc:sldMk cId="1576616373" sldId="272"/>
        </pc:sldMkLst>
      </pc:sldChg>
      <pc:sldChg chg="add del setBg">
        <pc:chgData name="ALESSANDRA TROTTA" userId="1904c2e7-9dcc-4c9e-9d33-5525c2e51c53" providerId="ADAL" clId="{1F5856E7-2AFA-5540-9D0E-80E63C8FBECA}" dt="2025-06-20T14:15:27.079" v="572"/>
        <pc:sldMkLst>
          <pc:docMk/>
          <pc:sldMk cId="1423228286" sldId="274"/>
        </pc:sldMkLst>
      </pc:sldChg>
      <pc:sldChg chg="addSp modSp add mod modTransition">
        <pc:chgData name="ALESSANDRA TROTTA" userId="1904c2e7-9dcc-4c9e-9d33-5525c2e51c53" providerId="ADAL" clId="{1F5856E7-2AFA-5540-9D0E-80E63C8FBECA}" dt="2025-06-25T07:52:11.448" v="1626"/>
        <pc:sldMkLst>
          <pc:docMk/>
          <pc:sldMk cId="2615642159" sldId="274"/>
        </pc:sldMkLst>
      </pc:sldChg>
      <pc:sldChg chg="modSp mod modTransition">
        <pc:chgData name="ALESSANDRA TROTTA" userId="1904c2e7-9dcc-4c9e-9d33-5525c2e51c53" providerId="ADAL" clId="{1F5856E7-2AFA-5540-9D0E-80E63C8FBECA}" dt="2025-06-25T07:51:33.251" v="1616"/>
        <pc:sldMkLst>
          <pc:docMk/>
          <pc:sldMk cId="3346714420" sldId="275"/>
        </pc:sldMkLst>
      </pc:sldChg>
      <pc:sldChg chg="modTransition">
        <pc:chgData name="ALESSANDRA TROTTA" userId="1904c2e7-9dcc-4c9e-9d33-5525c2e51c53" providerId="ADAL" clId="{1F5856E7-2AFA-5540-9D0E-80E63C8FBECA}" dt="2025-06-25T07:51:43.091" v="1619"/>
        <pc:sldMkLst>
          <pc:docMk/>
          <pc:sldMk cId="1528807961" sldId="276"/>
        </pc:sldMkLst>
      </pc:sldChg>
      <pc:sldChg chg="modSp mod modTransition">
        <pc:chgData name="ALESSANDRA TROTTA" userId="1904c2e7-9dcc-4c9e-9d33-5525c2e51c53" providerId="ADAL" clId="{1F5856E7-2AFA-5540-9D0E-80E63C8FBECA}" dt="2025-06-25T07:51:27.019" v="1615"/>
        <pc:sldMkLst>
          <pc:docMk/>
          <pc:sldMk cId="3547648982" sldId="277"/>
        </pc:sldMkLst>
      </pc:sldChg>
      <pc:sldChg chg="modSp mod modTransition">
        <pc:chgData name="ALESSANDRA TROTTA" userId="1904c2e7-9dcc-4c9e-9d33-5525c2e51c53" providerId="ADAL" clId="{1F5856E7-2AFA-5540-9D0E-80E63C8FBECA}" dt="2025-06-25T07:51:35.909" v="1617"/>
        <pc:sldMkLst>
          <pc:docMk/>
          <pc:sldMk cId="3041942530" sldId="278"/>
        </pc:sldMkLst>
      </pc:sldChg>
      <pc:sldChg chg="modSp mod modTransition">
        <pc:chgData name="ALESSANDRA TROTTA" userId="1904c2e7-9dcc-4c9e-9d33-5525c2e51c53" providerId="ADAL" clId="{1F5856E7-2AFA-5540-9D0E-80E63C8FBECA}" dt="2025-06-25T07:50:54.415" v="1606"/>
        <pc:sldMkLst>
          <pc:docMk/>
          <pc:sldMk cId="0" sldId="279"/>
        </pc:sldMkLst>
      </pc:sldChg>
      <pc:sldChg chg="addSp modSp mod modTransition">
        <pc:chgData name="ALESSANDRA TROTTA" userId="1904c2e7-9dcc-4c9e-9d33-5525c2e51c53" providerId="ADAL" clId="{1F5856E7-2AFA-5540-9D0E-80E63C8FBECA}" dt="2025-06-25T07:50:56.946" v="1607"/>
        <pc:sldMkLst>
          <pc:docMk/>
          <pc:sldMk cId="0" sldId="280"/>
        </pc:sldMkLst>
      </pc:sldChg>
      <pc:sldChg chg="modSp mod modTransition">
        <pc:chgData name="ALESSANDRA TROTTA" userId="1904c2e7-9dcc-4c9e-9d33-5525c2e51c53" providerId="ADAL" clId="{1F5856E7-2AFA-5540-9D0E-80E63C8FBECA}" dt="2025-06-25T07:51:01.606" v="1608"/>
        <pc:sldMkLst>
          <pc:docMk/>
          <pc:sldMk cId="0" sldId="281"/>
        </pc:sldMkLst>
      </pc:sldChg>
      <pc:sldChg chg="modSp mod">
        <pc:chgData name="ALESSANDRA TROTTA" userId="1904c2e7-9dcc-4c9e-9d33-5525c2e51c53" providerId="ADAL" clId="{1F5856E7-2AFA-5540-9D0E-80E63C8FBECA}" dt="2025-06-23T16:09:06.658" v="1070" actId="166"/>
        <pc:sldMkLst>
          <pc:docMk/>
          <pc:sldMk cId="0" sldId="282"/>
        </pc:sldMkLst>
      </pc:sldChg>
      <pc:sldChg chg="modSp mod">
        <pc:chgData name="ALESSANDRA TROTTA" userId="1904c2e7-9dcc-4c9e-9d33-5525c2e51c53" providerId="ADAL" clId="{1F5856E7-2AFA-5540-9D0E-80E63C8FBECA}" dt="2025-06-23T16:09:55.420" v="1075" actId="2711"/>
        <pc:sldMkLst>
          <pc:docMk/>
          <pc:sldMk cId="0" sldId="285"/>
        </pc:sldMkLst>
      </pc:sldChg>
      <pc:sldChg chg="add del setBg">
        <pc:chgData name="ALESSANDRA TROTTA" userId="1904c2e7-9dcc-4c9e-9d33-5525c2e51c53" providerId="ADAL" clId="{1F5856E7-2AFA-5540-9D0E-80E63C8FBECA}" dt="2025-06-23T15:33:08.113" v="762"/>
        <pc:sldMkLst>
          <pc:docMk/>
          <pc:sldMk cId="154769686" sldId="286"/>
        </pc:sldMkLst>
      </pc:sldChg>
      <pc:sldChg chg="addSp delSp modSp add mod modTransition">
        <pc:chgData name="ALESSANDRA TROTTA" userId="1904c2e7-9dcc-4c9e-9d33-5525c2e51c53" providerId="ADAL" clId="{1F5856E7-2AFA-5540-9D0E-80E63C8FBECA}" dt="2025-06-25T07:51:55.560" v="1621"/>
        <pc:sldMkLst>
          <pc:docMk/>
          <pc:sldMk cId="1923309378" sldId="286"/>
        </pc:sldMkLst>
      </pc:sldChg>
      <pc:sldChg chg="modTransition">
        <pc:chgData name="ALESSANDRA TROTTA" userId="1904c2e7-9dcc-4c9e-9d33-5525c2e51c53" providerId="ADAL" clId="{1F5856E7-2AFA-5540-9D0E-80E63C8FBECA}" dt="2025-06-25T07:51:39.484" v="1618"/>
        <pc:sldMkLst>
          <pc:docMk/>
          <pc:sldMk cId="1296164770" sldId="287"/>
        </pc:sldMkLst>
      </pc:sldChg>
      <pc:sldChg chg="add del setBg">
        <pc:chgData name="ALESSANDRA TROTTA" userId="1904c2e7-9dcc-4c9e-9d33-5525c2e51c53" providerId="ADAL" clId="{1F5856E7-2AFA-5540-9D0E-80E63C8FBECA}" dt="2025-06-23T15:57:21.441" v="894"/>
        <pc:sldMkLst>
          <pc:docMk/>
          <pc:sldMk cId="704316584" sldId="288"/>
        </pc:sldMkLst>
      </pc:sldChg>
      <pc:sldChg chg="add del">
        <pc:chgData name="ALESSANDRA TROTTA" userId="1904c2e7-9dcc-4c9e-9d33-5525c2e51c53" providerId="ADAL" clId="{1F5856E7-2AFA-5540-9D0E-80E63C8FBECA}" dt="2025-06-23T15:56:16.101" v="880"/>
        <pc:sldMkLst>
          <pc:docMk/>
          <pc:sldMk cId="884889559" sldId="288"/>
        </pc:sldMkLst>
      </pc:sldChg>
      <pc:sldChg chg="add del">
        <pc:chgData name="ALESSANDRA TROTTA" userId="1904c2e7-9dcc-4c9e-9d33-5525c2e51c53" providerId="ADAL" clId="{1F5856E7-2AFA-5540-9D0E-80E63C8FBECA}" dt="2025-06-23T15:57:04.936" v="891" actId="2696"/>
        <pc:sldMkLst>
          <pc:docMk/>
          <pc:sldMk cId="1473337194" sldId="288"/>
        </pc:sldMkLst>
      </pc:sldChg>
      <pc:sldChg chg="addSp delSp modSp add del mod setBg">
        <pc:chgData name="ALESSANDRA TROTTA" userId="1904c2e7-9dcc-4c9e-9d33-5525c2e51c53" providerId="ADAL" clId="{1F5856E7-2AFA-5540-9D0E-80E63C8FBECA}" dt="2025-06-23T15:57:01.197" v="889"/>
        <pc:sldMkLst>
          <pc:docMk/>
          <pc:sldMk cId="2903532705" sldId="288"/>
        </pc:sldMkLst>
      </pc:sldChg>
      <pc:sldChg chg="addSp delSp modSp add mod">
        <pc:chgData name="ALESSANDRA TROTTA" userId="1904c2e7-9dcc-4c9e-9d33-5525c2e51c53" providerId="ADAL" clId="{1F5856E7-2AFA-5540-9D0E-80E63C8FBECA}" dt="2025-06-23T15:59:26.579" v="913" actId="1035"/>
        <pc:sldMkLst>
          <pc:docMk/>
          <pc:sldMk cId="3150486058" sldId="288"/>
        </pc:sldMkLst>
      </pc:sldChg>
      <pc:sldChg chg="addSp delSp modSp add mod modTransition">
        <pc:chgData name="ALESSANDRA TROTTA" userId="1904c2e7-9dcc-4c9e-9d33-5525c2e51c53" providerId="ADAL" clId="{1F5856E7-2AFA-5540-9D0E-80E63C8FBECA}" dt="2025-06-25T07:51:52.018" v="1620"/>
        <pc:sldMkLst>
          <pc:docMk/>
          <pc:sldMk cId="167834237" sldId="289"/>
        </pc:sldMkLst>
      </pc:sldChg>
      <pc:sldChg chg="add del setBg">
        <pc:chgData name="ALESSANDRA TROTTA" userId="1904c2e7-9dcc-4c9e-9d33-5525c2e51c53" providerId="ADAL" clId="{1F5856E7-2AFA-5540-9D0E-80E63C8FBECA}" dt="2025-06-23T15:59:52.949" v="915"/>
        <pc:sldMkLst>
          <pc:docMk/>
          <pc:sldMk cId="2583604417" sldId="289"/>
        </pc:sldMkLst>
      </pc:sldChg>
      <pc:sldChg chg="modSp add mod modTransition">
        <pc:chgData name="ALESSANDRA TROTTA" userId="1904c2e7-9dcc-4c9e-9d33-5525c2e51c53" providerId="ADAL" clId="{1F5856E7-2AFA-5540-9D0E-80E63C8FBECA}" dt="2025-06-25T07:50:44.094" v="1605"/>
        <pc:sldMkLst>
          <pc:docMk/>
          <pc:sldMk cId="227807292" sldId="290"/>
        </pc:sldMkLst>
      </pc:sldChg>
      <pc:sldChg chg="add del setBg">
        <pc:chgData name="ALESSANDRA TROTTA" userId="1904c2e7-9dcc-4c9e-9d33-5525c2e51c53" providerId="ADAL" clId="{1F5856E7-2AFA-5540-9D0E-80E63C8FBECA}" dt="2025-06-23T16:11:30.776" v="1080"/>
        <pc:sldMkLst>
          <pc:docMk/>
          <pc:sldMk cId="2104615130" sldId="290"/>
        </pc:sldMkLst>
      </pc:sldChg>
      <pc:sldChg chg="modTransition">
        <pc:chgData name="ALESSANDRA TROTTA" userId="1904c2e7-9dcc-4c9e-9d33-5525c2e51c53" providerId="ADAL" clId="{1F5856E7-2AFA-5540-9D0E-80E63C8FBECA}" dt="2025-06-25T07:51:15.539" v="1612"/>
        <pc:sldMkLst>
          <pc:docMk/>
          <pc:sldMk cId="3207639161" sldId="291"/>
        </pc:sldMkLst>
      </pc:sldChg>
      <pc:sldChg chg="addSp delSp modSp mod modTransition">
        <pc:chgData name="ALESSANDRA TROTTA" userId="1904c2e7-9dcc-4c9e-9d33-5525c2e51c53" providerId="ADAL" clId="{1F5856E7-2AFA-5540-9D0E-80E63C8FBECA}" dt="2025-06-25T07:51:03.913" v="1609"/>
        <pc:sldMkLst>
          <pc:docMk/>
          <pc:sldMk cId="1430261572" sldId="292"/>
        </pc:sldMkLst>
      </pc:sldChg>
      <pc:sldChg chg="modSp mod modTransition">
        <pc:chgData name="ALESSANDRA TROTTA" userId="1904c2e7-9dcc-4c9e-9d33-5525c2e51c53" providerId="ADAL" clId="{1F5856E7-2AFA-5540-9D0E-80E63C8FBECA}" dt="2025-06-25T07:51:10.357" v="1611"/>
        <pc:sldMkLst>
          <pc:docMk/>
          <pc:sldMk cId="487067960" sldId="293"/>
        </pc:sldMkLst>
      </pc:sldChg>
      <pc:sldChg chg="del">
        <pc:chgData name="ALESSANDRA TROTTA" userId="1904c2e7-9dcc-4c9e-9d33-5525c2e51c53" providerId="ADAL" clId="{1F5856E7-2AFA-5540-9D0E-80E63C8FBECA}" dt="2025-06-25T06:47:08.090" v="1546" actId="2696"/>
        <pc:sldMkLst>
          <pc:docMk/>
          <pc:sldMk cId="2832784712" sldId="294"/>
        </pc:sldMkLst>
      </pc:sldChg>
    </pc:docChg>
  </pc:docChgLst>
  <pc:docChgLst>
    <pc:chgData name="ANNA TAGLIAMONTE" userId="2163bc78-59c1-4dcc-bb2e-2a806ca1d2b3" providerId="ADAL" clId="{067AF775-F5A8-DA4D-9DBC-56C91E2D0B70}"/>
    <pc:docChg chg="custSel modSld">
      <pc:chgData name="ANNA TAGLIAMONTE" userId="2163bc78-59c1-4dcc-bb2e-2a806ca1d2b3" providerId="ADAL" clId="{067AF775-F5A8-DA4D-9DBC-56C91E2D0B70}" dt="2025-06-23T18:05:11.944" v="12" actId="113"/>
      <pc:docMkLst>
        <pc:docMk/>
      </pc:docMkLst>
      <pc:sldChg chg="addSp delSp modSp">
        <pc:chgData name="ANNA TAGLIAMONTE" userId="2163bc78-59c1-4dcc-bb2e-2a806ca1d2b3" providerId="ADAL" clId="{067AF775-F5A8-DA4D-9DBC-56C91E2D0B70}" dt="2025-06-23T18:05:11.944" v="12" actId="113"/>
        <pc:sldMkLst>
          <pc:docMk/>
          <pc:sldMk cId="0" sldId="261"/>
        </pc:sldMkLst>
        <pc:spChg chg="mod">
          <ac:chgData name="ANNA TAGLIAMONTE" userId="2163bc78-59c1-4dcc-bb2e-2a806ca1d2b3" providerId="ADAL" clId="{067AF775-F5A8-DA4D-9DBC-56C91E2D0B70}" dt="2025-06-23T18:05:11.944" v="12" actId="113"/>
          <ac:spMkLst>
            <pc:docMk/>
            <pc:sldMk cId="0" sldId="261"/>
            <ac:spMk id="8" creationId="{00000000-0000-0000-0000-000000000000}"/>
          </ac:spMkLst>
        </pc:spChg>
      </pc:sldChg>
    </pc:docChg>
  </pc:docChgLst>
  <pc:docChgLst>
    <pc:chgData name="ANNA ATTE" userId="S::a.atte2@studenti.unisa.it::a2d4745c-4bd6-45cd-88f5-7de1952467d2" providerId="AD" clId="Web-{7A6C48C1-7DDB-04A1-0B11-550D47605920}"/>
    <pc:docChg chg="modSld">
      <pc:chgData name="ANNA ATTE" userId="S::a.atte2@studenti.unisa.it::a2d4745c-4bd6-45cd-88f5-7de1952467d2" providerId="AD" clId="Web-{7A6C48C1-7DDB-04A1-0B11-550D47605920}" dt="2025-06-22T22:42:08.449" v="201" actId="1076"/>
      <pc:docMkLst>
        <pc:docMk/>
      </pc:docMkLst>
      <pc:sldChg chg="delSp modSp mod setBg">
        <pc:chgData name="ANNA ATTE" userId="S::a.atte2@studenti.unisa.it::a2d4745c-4bd6-45cd-88f5-7de1952467d2" providerId="AD" clId="Web-{7A6C48C1-7DDB-04A1-0B11-550D47605920}" dt="2025-06-22T22:41:47.229" v="194" actId="1076"/>
        <pc:sldMkLst>
          <pc:docMk/>
          <pc:sldMk cId="0" sldId="260"/>
        </pc:sldMkLst>
        <pc:spChg chg="mod">
          <ac:chgData name="ANNA ATTE" userId="S::a.atte2@studenti.unisa.it::a2d4745c-4bd6-45cd-88f5-7de1952467d2" providerId="AD" clId="Web-{7A6C48C1-7DDB-04A1-0B11-550D47605920}" dt="2025-06-22T22:41:35.635" v="191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ANNA ATTE" userId="S::a.atte2@studenti.unisa.it::a2d4745c-4bd6-45cd-88f5-7de1952467d2" providerId="AD" clId="Web-{7A6C48C1-7DDB-04A1-0B11-550D47605920}" dt="2025-06-22T22:41:47.229" v="194" actId="1076"/>
          <ac:spMkLst>
            <pc:docMk/>
            <pc:sldMk cId="0" sldId="260"/>
            <ac:spMk id="6" creationId="{00000000-0000-0000-0000-000000000000}"/>
          </ac:spMkLst>
        </pc:spChg>
        <pc:graphicFrameChg chg="mod modGraphic">
          <ac:chgData name="ANNA ATTE" userId="S::a.atte2@studenti.unisa.it::a2d4745c-4bd6-45cd-88f5-7de1952467d2" providerId="AD" clId="Web-{7A6C48C1-7DDB-04A1-0B11-550D47605920}" dt="2025-06-22T22:40:03.741" v="151" actId="1076"/>
          <ac:graphicFrameMkLst>
            <pc:docMk/>
            <pc:sldMk cId="0" sldId="260"/>
            <ac:graphicFrameMk id="18" creationId="{9FB6DE42-28E1-F664-434A-FABFF3099F2A}"/>
          </ac:graphicFrameMkLst>
        </pc:graphicFrameChg>
      </pc:sldChg>
      <pc:sldChg chg="modSp mod setBg">
        <pc:chgData name="ANNA ATTE" userId="S::a.atte2@studenti.unisa.it::a2d4745c-4bd6-45cd-88f5-7de1952467d2" providerId="AD" clId="Web-{7A6C48C1-7DDB-04A1-0B11-550D47605920}" dt="2025-06-22T22:42:08.449" v="201" actId="1076"/>
        <pc:sldMkLst>
          <pc:docMk/>
          <pc:sldMk cId="2266955988" sldId="266"/>
        </pc:sldMkLst>
        <pc:spChg chg="mod">
          <ac:chgData name="ANNA ATTE" userId="S::a.atte2@studenti.unisa.it::a2d4745c-4bd6-45cd-88f5-7de1952467d2" providerId="AD" clId="Web-{7A6C48C1-7DDB-04A1-0B11-550D47605920}" dt="2025-06-22T22:42:00.495" v="195" actId="1076"/>
          <ac:spMkLst>
            <pc:docMk/>
            <pc:sldMk cId="2266955988" sldId="266"/>
            <ac:spMk id="2" creationId="{00000000-0000-0000-0000-000000000000}"/>
          </ac:spMkLst>
        </pc:spChg>
        <pc:spChg chg="mod">
          <ac:chgData name="ANNA ATTE" userId="S::a.atte2@studenti.unisa.it::a2d4745c-4bd6-45cd-88f5-7de1952467d2" providerId="AD" clId="Web-{7A6C48C1-7DDB-04A1-0B11-550D47605920}" dt="2025-06-22T22:42:00.511" v="196" actId="1076"/>
          <ac:spMkLst>
            <pc:docMk/>
            <pc:sldMk cId="2266955988" sldId="266"/>
            <ac:spMk id="3" creationId="{00000000-0000-0000-0000-000000000000}"/>
          </ac:spMkLst>
        </pc:spChg>
        <pc:spChg chg="mod">
          <ac:chgData name="ANNA ATTE" userId="S::a.atte2@studenti.unisa.it::a2d4745c-4bd6-45cd-88f5-7de1952467d2" providerId="AD" clId="Web-{7A6C48C1-7DDB-04A1-0B11-550D47605920}" dt="2025-06-22T22:35:06.183" v="65" actId="1076"/>
          <ac:spMkLst>
            <pc:docMk/>
            <pc:sldMk cId="2266955988" sldId="266"/>
            <ac:spMk id="5" creationId="{00000000-0000-0000-0000-000000000000}"/>
          </ac:spMkLst>
        </pc:spChg>
        <pc:spChg chg="mod">
          <ac:chgData name="ANNA ATTE" userId="S::a.atte2@studenti.unisa.it::a2d4745c-4bd6-45cd-88f5-7de1952467d2" providerId="AD" clId="Web-{7A6C48C1-7DDB-04A1-0B11-550D47605920}" dt="2025-06-22T22:35:07.730" v="66" actId="1076"/>
          <ac:spMkLst>
            <pc:docMk/>
            <pc:sldMk cId="2266955988" sldId="266"/>
            <ac:spMk id="8" creationId="{00000000-0000-0000-0000-000000000000}"/>
          </ac:spMkLst>
        </pc:spChg>
        <pc:spChg chg="mod">
          <ac:chgData name="ANNA ATTE" userId="S::a.atte2@studenti.unisa.it::a2d4745c-4bd6-45cd-88f5-7de1952467d2" providerId="AD" clId="Web-{7A6C48C1-7DDB-04A1-0B11-550D47605920}" dt="2025-06-22T22:42:08.386" v="197" actId="1076"/>
          <ac:spMkLst>
            <pc:docMk/>
            <pc:sldMk cId="2266955988" sldId="266"/>
            <ac:spMk id="13" creationId="{7EC1CA47-75A8-0D6A-AE6D-C0C597E50454}"/>
          </ac:spMkLst>
        </pc:spChg>
        <pc:spChg chg="mod">
          <ac:chgData name="ANNA ATTE" userId="S::a.atte2@studenti.unisa.it::a2d4745c-4bd6-45cd-88f5-7de1952467d2" providerId="AD" clId="Web-{7A6C48C1-7DDB-04A1-0B11-550D47605920}" dt="2025-06-22T22:42:08.402" v="198" actId="1076"/>
          <ac:spMkLst>
            <pc:docMk/>
            <pc:sldMk cId="2266955988" sldId="266"/>
            <ac:spMk id="14" creationId="{01ADD159-57B0-827A-167A-E332BFE62C89}"/>
          </ac:spMkLst>
        </pc:spChg>
        <pc:spChg chg="mod">
          <ac:chgData name="ANNA ATTE" userId="S::a.atte2@studenti.unisa.it::a2d4745c-4bd6-45cd-88f5-7de1952467d2" providerId="AD" clId="Web-{7A6C48C1-7DDB-04A1-0B11-550D47605920}" dt="2025-06-22T22:42:08.418" v="199" actId="1076"/>
          <ac:spMkLst>
            <pc:docMk/>
            <pc:sldMk cId="2266955988" sldId="266"/>
            <ac:spMk id="15" creationId="{D5CB5631-5C47-3D94-481A-9FDB7B1C17F7}"/>
          </ac:spMkLst>
        </pc:spChg>
        <pc:spChg chg="mod">
          <ac:chgData name="ANNA ATTE" userId="S::a.atte2@studenti.unisa.it::a2d4745c-4bd6-45cd-88f5-7de1952467d2" providerId="AD" clId="Web-{7A6C48C1-7DDB-04A1-0B11-550D47605920}" dt="2025-06-22T22:42:08.433" v="200" actId="1076"/>
          <ac:spMkLst>
            <pc:docMk/>
            <pc:sldMk cId="2266955988" sldId="266"/>
            <ac:spMk id="16" creationId="{99CB3C0A-E4B9-D6C8-AA01-B903BB8B9B34}"/>
          </ac:spMkLst>
        </pc:spChg>
        <pc:spChg chg="mod">
          <ac:chgData name="ANNA ATTE" userId="S::a.atte2@studenti.unisa.it::a2d4745c-4bd6-45cd-88f5-7de1952467d2" providerId="AD" clId="Web-{7A6C48C1-7DDB-04A1-0B11-550D47605920}" dt="2025-06-22T22:42:08.449" v="201" actId="1076"/>
          <ac:spMkLst>
            <pc:docMk/>
            <pc:sldMk cId="2266955988" sldId="266"/>
            <ac:spMk id="17" creationId="{32D15AF6-6985-EA29-4A59-0FFE56E2A5B3}"/>
          </ac:spMkLst>
        </pc:spChg>
      </pc:sldChg>
      <pc:sldChg chg="modSp mod setBg">
        <pc:chgData name="ANNA ATTE" userId="S::a.atte2@studenti.unisa.it::a2d4745c-4bd6-45cd-88f5-7de1952467d2" providerId="AD" clId="Web-{7A6C48C1-7DDB-04A1-0B11-550D47605920}" dt="2025-06-22T22:36:04.529" v="77" actId="14100"/>
        <pc:sldMkLst>
          <pc:docMk/>
          <pc:sldMk cId="3346714420" sldId="275"/>
        </pc:sldMkLst>
        <pc:spChg chg="mod">
          <ac:chgData name="ANNA ATTE" userId="S::a.atte2@studenti.unisa.it::a2d4745c-4bd6-45cd-88f5-7de1952467d2" providerId="AD" clId="Web-{7A6C48C1-7DDB-04A1-0B11-550D47605920}" dt="2025-06-22T22:36:04.529" v="77" actId="14100"/>
          <ac:spMkLst>
            <pc:docMk/>
            <pc:sldMk cId="3346714420" sldId="275"/>
            <ac:spMk id="6" creationId="{267FFB04-78C0-C562-7274-DBD3E047086C}"/>
          </ac:spMkLst>
        </pc:spChg>
        <pc:spChg chg="mod">
          <ac:chgData name="ANNA ATTE" userId="S::a.atte2@studenti.unisa.it::a2d4745c-4bd6-45cd-88f5-7de1952467d2" providerId="AD" clId="Web-{7A6C48C1-7DDB-04A1-0B11-550D47605920}" dt="2025-06-22T22:30:45.376" v="43" actId="20577"/>
          <ac:spMkLst>
            <pc:docMk/>
            <pc:sldMk cId="3346714420" sldId="275"/>
            <ac:spMk id="31" creationId="{DCCE7DC3-2CAA-615C-8F2A-C086194AE661}"/>
          </ac:spMkLst>
        </pc:spChg>
        <pc:spChg chg="mod">
          <ac:chgData name="ANNA ATTE" userId="S::a.atte2@studenti.unisa.it::a2d4745c-4bd6-45cd-88f5-7de1952467d2" providerId="AD" clId="Web-{7A6C48C1-7DDB-04A1-0B11-550D47605920}" dt="2025-06-22T22:29:40.061" v="27" actId="1076"/>
          <ac:spMkLst>
            <pc:docMk/>
            <pc:sldMk cId="3346714420" sldId="275"/>
            <ac:spMk id="33" creationId="{A76A4E66-13EB-CB85-6544-506B98070D28}"/>
          </ac:spMkLst>
        </pc:spChg>
      </pc:sldChg>
      <pc:sldChg chg="modSp mod setBg">
        <pc:chgData name="ANNA ATTE" userId="S::a.atte2@studenti.unisa.it::a2d4745c-4bd6-45cd-88f5-7de1952467d2" providerId="AD" clId="Web-{7A6C48C1-7DDB-04A1-0B11-550D47605920}" dt="2025-06-22T22:38:50.926" v="136" actId="20577"/>
        <pc:sldMkLst>
          <pc:docMk/>
          <pc:sldMk cId="1528807961" sldId="276"/>
        </pc:sldMkLst>
        <pc:spChg chg="mod">
          <ac:chgData name="ANNA ATTE" userId="S::a.atte2@studenti.unisa.it::a2d4745c-4bd6-45cd-88f5-7de1952467d2" providerId="AD" clId="Web-{7A6C48C1-7DDB-04A1-0B11-550D47605920}" dt="2025-06-22T22:38:50.926" v="136" actId="20577"/>
          <ac:spMkLst>
            <pc:docMk/>
            <pc:sldMk cId="1528807961" sldId="276"/>
            <ac:spMk id="4" creationId="{1049EBFE-173F-E36A-B123-8CC3C5646D1D}"/>
          </ac:spMkLst>
        </pc:spChg>
        <pc:spChg chg="mod">
          <ac:chgData name="ANNA ATTE" userId="S::a.atte2@studenti.unisa.it::a2d4745c-4bd6-45cd-88f5-7de1952467d2" providerId="AD" clId="Web-{7A6C48C1-7DDB-04A1-0B11-550D47605920}" dt="2025-06-22T22:38:45.082" v="135" actId="20577"/>
          <ac:spMkLst>
            <pc:docMk/>
            <pc:sldMk cId="1528807961" sldId="276"/>
            <ac:spMk id="5" creationId="{23406C7E-F2E7-3053-EB4D-9E7A06488D67}"/>
          </ac:spMkLst>
        </pc:spChg>
      </pc:sldChg>
      <pc:sldChg chg="modSp mod setBg">
        <pc:chgData name="ANNA ATTE" userId="S::a.atte2@studenti.unisa.it::a2d4745c-4bd6-45cd-88f5-7de1952467d2" providerId="AD" clId="Web-{7A6C48C1-7DDB-04A1-0B11-550D47605920}" dt="2025-06-22T22:38:11.534" v="134" actId="20577"/>
        <pc:sldMkLst>
          <pc:docMk/>
          <pc:sldMk cId="3547648982" sldId="277"/>
        </pc:sldMkLst>
        <pc:spChg chg="mod">
          <ac:chgData name="ANNA ATTE" userId="S::a.atte2@studenti.unisa.it::a2d4745c-4bd6-45cd-88f5-7de1952467d2" providerId="AD" clId="Web-{7A6C48C1-7DDB-04A1-0B11-550D47605920}" dt="2025-06-22T22:38:11.534" v="134" actId="20577"/>
          <ac:spMkLst>
            <pc:docMk/>
            <pc:sldMk cId="3547648982" sldId="277"/>
            <ac:spMk id="4" creationId="{E13B1926-B5F6-9FB0-0B16-1CD12C496715}"/>
          </ac:spMkLst>
        </pc:spChg>
        <pc:spChg chg="mod">
          <ac:chgData name="ANNA ATTE" userId="S::a.atte2@studenti.unisa.it::a2d4745c-4bd6-45cd-88f5-7de1952467d2" providerId="AD" clId="Web-{7A6C48C1-7DDB-04A1-0B11-550D47605920}" dt="2025-06-22T22:35:55.404" v="74" actId="1076"/>
          <ac:spMkLst>
            <pc:docMk/>
            <pc:sldMk cId="3547648982" sldId="277"/>
            <ac:spMk id="6" creationId="{C474D300-217C-862B-ABF1-F2A2E1621965}"/>
          </ac:spMkLst>
        </pc:spChg>
        <pc:spChg chg="mod">
          <ac:chgData name="ANNA ATTE" userId="S::a.atte2@studenti.unisa.it::a2d4745c-4bd6-45cd-88f5-7de1952467d2" providerId="AD" clId="Web-{7A6C48C1-7DDB-04A1-0B11-550D47605920}" dt="2025-06-22T22:28:34.387" v="14" actId="20577"/>
          <ac:spMkLst>
            <pc:docMk/>
            <pc:sldMk cId="3547648982" sldId="277"/>
            <ac:spMk id="13" creationId="{B1AB7904-6830-B3EB-CE3F-EC2E1CED28BB}"/>
          </ac:spMkLst>
        </pc:spChg>
        <pc:spChg chg="mod">
          <ac:chgData name="ANNA ATTE" userId="S::a.atte2@studenti.unisa.it::a2d4745c-4bd6-45cd-88f5-7de1952467d2" providerId="AD" clId="Web-{7A6C48C1-7DDB-04A1-0B11-550D47605920}" dt="2025-06-22T22:28:57.106" v="21" actId="1076"/>
          <ac:spMkLst>
            <pc:docMk/>
            <pc:sldMk cId="3547648982" sldId="277"/>
            <ac:spMk id="14" creationId="{ABF65E76-E4CE-A970-C50D-A42414C38862}"/>
          </ac:spMkLst>
        </pc:spChg>
        <pc:spChg chg="mod">
          <ac:chgData name="ANNA ATTE" userId="S::a.atte2@studenti.unisa.it::a2d4745c-4bd6-45cd-88f5-7de1952467d2" providerId="AD" clId="Web-{7A6C48C1-7DDB-04A1-0B11-550D47605920}" dt="2025-06-22T22:27:45.073" v="3" actId="1076"/>
          <ac:spMkLst>
            <pc:docMk/>
            <pc:sldMk cId="3547648982" sldId="277"/>
            <ac:spMk id="30" creationId="{11C18AB2-2893-479B-8CED-3D78519EFAFC}"/>
          </ac:spMkLst>
        </pc:spChg>
        <pc:spChg chg="mod">
          <ac:chgData name="ANNA ATTE" userId="S::a.atte2@studenti.unisa.it::a2d4745c-4bd6-45cd-88f5-7de1952467d2" providerId="AD" clId="Web-{7A6C48C1-7DDB-04A1-0B11-550D47605920}" dt="2025-06-22T22:30:54.721" v="45" actId="20577"/>
          <ac:spMkLst>
            <pc:docMk/>
            <pc:sldMk cId="3547648982" sldId="277"/>
            <ac:spMk id="31" creationId="{8D60CCDD-7D1A-8D4D-BFC9-F5D21BB24527}"/>
          </ac:spMkLst>
        </pc:spChg>
        <pc:spChg chg="mod">
          <ac:chgData name="ANNA ATTE" userId="S::a.atte2@studenti.unisa.it::a2d4745c-4bd6-45cd-88f5-7de1952467d2" providerId="AD" clId="Web-{7A6C48C1-7DDB-04A1-0B11-550D47605920}" dt="2025-06-22T22:29:29.342" v="26" actId="1076"/>
          <ac:spMkLst>
            <pc:docMk/>
            <pc:sldMk cId="3547648982" sldId="277"/>
            <ac:spMk id="33" creationId="{CBA6BA00-CC83-71D2-79C1-1264ECC2A06E}"/>
          </ac:spMkLst>
        </pc:spChg>
      </pc:sldChg>
      <pc:sldChg chg="modSp mod setBg">
        <pc:chgData name="ANNA ATTE" userId="S::a.atte2@studenti.unisa.it::a2d4745c-4bd6-45cd-88f5-7de1952467d2" providerId="AD" clId="Web-{7A6C48C1-7DDB-04A1-0B11-550D47605920}" dt="2025-06-22T22:37:34.829" v="93" actId="20577"/>
        <pc:sldMkLst>
          <pc:docMk/>
          <pc:sldMk cId="3041942530" sldId="278"/>
        </pc:sldMkLst>
        <pc:spChg chg="mod">
          <ac:chgData name="ANNA ATTE" userId="S::a.atte2@studenti.unisa.it::a2d4745c-4bd6-45cd-88f5-7de1952467d2" providerId="AD" clId="Web-{7A6C48C1-7DDB-04A1-0B11-550D47605920}" dt="2025-06-22T22:29:58.593" v="30" actId="1076"/>
          <ac:spMkLst>
            <pc:docMk/>
            <pc:sldMk cId="3041942530" sldId="278"/>
            <ac:spMk id="2" creationId="{B8D86CEE-8094-2606-F8D3-642AD39D4146}"/>
          </ac:spMkLst>
        </pc:spChg>
        <pc:spChg chg="mod">
          <ac:chgData name="ANNA ATTE" userId="S::a.atte2@studenti.unisa.it::a2d4745c-4bd6-45cd-88f5-7de1952467d2" providerId="AD" clId="Web-{7A6C48C1-7DDB-04A1-0B11-550D47605920}" dt="2025-06-22T22:37:34.829" v="93" actId="20577"/>
          <ac:spMkLst>
            <pc:docMk/>
            <pc:sldMk cId="3041942530" sldId="278"/>
            <ac:spMk id="6" creationId="{84C4F3B4-77ED-62DC-B633-CA62DC5F3D10}"/>
          </ac:spMkLst>
        </pc:spChg>
        <pc:spChg chg="mod">
          <ac:chgData name="ANNA ATTE" userId="S::a.atte2@studenti.unisa.it::a2d4745c-4bd6-45cd-88f5-7de1952467d2" providerId="AD" clId="Web-{7A6C48C1-7DDB-04A1-0B11-550D47605920}" dt="2025-06-22T22:28:23.058" v="12" actId="1076"/>
          <ac:spMkLst>
            <pc:docMk/>
            <pc:sldMk cId="3041942530" sldId="278"/>
            <ac:spMk id="13" creationId="{C13FBCE0-3C00-011F-CC61-4762A481263D}"/>
          </ac:spMkLst>
        </pc:spChg>
        <pc:spChg chg="mod">
          <ac:chgData name="ANNA ATTE" userId="S::a.atte2@studenti.unisa.it::a2d4745c-4bd6-45cd-88f5-7de1952467d2" providerId="AD" clId="Web-{7A6C48C1-7DDB-04A1-0B11-550D47605920}" dt="2025-06-22T22:30:49.611" v="44" actId="20577"/>
          <ac:spMkLst>
            <pc:docMk/>
            <pc:sldMk cId="3041942530" sldId="278"/>
            <ac:spMk id="31" creationId="{876B8F25-69C3-7105-44D1-A4FD53897E9F}"/>
          </ac:spMkLst>
        </pc:spChg>
        <pc:spChg chg="mod">
          <ac:chgData name="ANNA ATTE" userId="S::a.atte2@studenti.unisa.it::a2d4745c-4bd6-45cd-88f5-7de1952467d2" providerId="AD" clId="Web-{7A6C48C1-7DDB-04A1-0B11-550D47605920}" dt="2025-06-22T22:29:49.390" v="29" actId="1076"/>
          <ac:spMkLst>
            <pc:docMk/>
            <pc:sldMk cId="3041942530" sldId="278"/>
            <ac:spMk id="33" creationId="{B2CE4213-A71E-1175-DE92-DE74270B2CE5}"/>
          </ac:spMkLst>
        </pc:spChg>
      </pc:sldChg>
    </pc:docChg>
  </pc:docChgLst>
  <pc:docChgLst>
    <pc:chgData name="ANNA ATTE" userId="S::a.atte2@studenti.unisa.it::a2d4745c-4bd6-45cd-88f5-7de1952467d2" providerId="AD" clId="Web-{0AF2D563-685B-FC4A-14A9-597C7D2CA79A}"/>
    <pc:docChg chg="delSld modSld">
      <pc:chgData name="ANNA ATTE" userId="S::a.atte2@studenti.unisa.it::a2d4745c-4bd6-45cd-88f5-7de1952467d2" providerId="AD" clId="Web-{0AF2D563-685B-FC4A-14A9-597C7D2CA79A}" dt="2025-06-25T07:23:16.917" v="171"/>
      <pc:docMkLst>
        <pc:docMk/>
      </pc:docMkLst>
      <pc:sldChg chg="modSp">
        <pc:chgData name="ANNA ATTE" userId="S::a.atte2@studenti.unisa.it::a2d4745c-4bd6-45cd-88f5-7de1952467d2" providerId="AD" clId="Web-{0AF2D563-685B-FC4A-14A9-597C7D2CA79A}" dt="2025-06-25T07:20:54.473" v="163" actId="1076"/>
        <pc:sldMkLst>
          <pc:docMk/>
          <pc:sldMk cId="0" sldId="279"/>
        </pc:sldMkLst>
        <pc:spChg chg="mod">
          <ac:chgData name="ANNA ATTE" userId="S::a.atte2@studenti.unisa.it::a2d4745c-4bd6-45cd-88f5-7de1952467d2" providerId="AD" clId="Web-{0AF2D563-685B-FC4A-14A9-597C7D2CA79A}" dt="2025-06-25T07:20:54.473" v="163" actId="1076"/>
          <ac:spMkLst>
            <pc:docMk/>
            <pc:sldMk cId="0" sldId="279"/>
            <ac:spMk id="29" creationId="{00000000-0000-0000-0000-000000000000}"/>
          </ac:spMkLst>
        </pc:spChg>
      </pc:sldChg>
      <pc:sldChg chg="modSp">
        <pc:chgData name="ANNA ATTE" userId="S::a.atte2@studenti.unisa.it::a2d4745c-4bd6-45cd-88f5-7de1952467d2" providerId="AD" clId="Web-{0AF2D563-685B-FC4A-14A9-597C7D2CA79A}" dt="2025-06-25T07:21:21.662" v="169" actId="1076"/>
        <pc:sldMkLst>
          <pc:docMk/>
          <pc:sldMk cId="0" sldId="280"/>
        </pc:sldMkLst>
        <pc:spChg chg="mod">
          <ac:chgData name="ANNA ATTE" userId="S::a.atte2@studenti.unisa.it::a2d4745c-4bd6-45cd-88f5-7de1952467d2" providerId="AD" clId="Web-{0AF2D563-685B-FC4A-14A9-597C7D2CA79A}" dt="2025-06-25T07:21:21.662" v="169" actId="1076"/>
          <ac:spMkLst>
            <pc:docMk/>
            <pc:sldMk cId="0" sldId="280"/>
            <ac:spMk id="2" creationId="{00000000-0000-0000-0000-000000000000}"/>
          </ac:spMkLst>
        </pc:spChg>
        <pc:spChg chg="mod">
          <ac:chgData name="ANNA ATTE" userId="S::a.atte2@studenti.unisa.it::a2d4745c-4bd6-45cd-88f5-7de1952467d2" providerId="AD" clId="Web-{0AF2D563-685B-FC4A-14A9-597C7D2CA79A}" dt="2025-06-25T07:21:01.239" v="167" actId="1076"/>
          <ac:spMkLst>
            <pc:docMk/>
            <pc:sldMk cId="0" sldId="280"/>
            <ac:spMk id="6" creationId="{00000000-0000-0000-0000-000000000000}"/>
          </ac:spMkLst>
        </pc:spChg>
        <pc:spChg chg="mod">
          <ac:chgData name="ANNA ATTE" userId="S::a.atte2@studenti.unisa.it::a2d4745c-4bd6-45cd-88f5-7de1952467d2" providerId="AD" clId="Web-{0AF2D563-685B-FC4A-14A9-597C7D2CA79A}" dt="2025-06-25T07:21:13.505" v="168" actId="1076"/>
          <ac:spMkLst>
            <pc:docMk/>
            <pc:sldMk cId="0" sldId="280"/>
            <ac:spMk id="22" creationId="{00000000-0000-0000-0000-000000000000}"/>
          </ac:spMkLst>
        </pc:spChg>
      </pc:sldChg>
      <pc:sldChg chg="del">
        <pc:chgData name="ANNA ATTE" userId="S::a.atte2@studenti.unisa.it::a2d4745c-4bd6-45cd-88f5-7de1952467d2" providerId="AD" clId="Web-{0AF2D563-685B-FC4A-14A9-597C7D2CA79A}" dt="2025-06-25T07:23:16.917" v="171"/>
        <pc:sldMkLst>
          <pc:docMk/>
          <pc:sldMk cId="0" sldId="282"/>
        </pc:sldMkLst>
      </pc:sldChg>
      <pc:sldChg chg="addSp delSp modSp">
        <pc:chgData name="ANNA ATTE" userId="S::a.atte2@studenti.unisa.it::a2d4745c-4bd6-45cd-88f5-7de1952467d2" providerId="AD" clId="Web-{0AF2D563-685B-FC4A-14A9-597C7D2CA79A}" dt="2025-06-25T07:23:05.025" v="170" actId="1076"/>
        <pc:sldMkLst>
          <pc:docMk/>
          <pc:sldMk cId="1430261572" sldId="292"/>
        </pc:sldMkLst>
        <pc:spChg chg="mod">
          <ac:chgData name="ANNA ATTE" userId="S::a.atte2@studenti.unisa.it::a2d4745c-4bd6-45cd-88f5-7de1952467d2" providerId="AD" clId="Web-{0AF2D563-685B-FC4A-14A9-597C7D2CA79A}" dt="2025-06-25T06:45:52.769" v="162" actId="1076"/>
          <ac:spMkLst>
            <pc:docMk/>
            <pc:sldMk cId="1430261572" sldId="292"/>
            <ac:spMk id="2" creationId="{9995D0C7-B237-AAA3-58EC-D6AB15E717C2}"/>
          </ac:spMkLst>
        </pc:spChg>
        <pc:spChg chg="mod">
          <ac:chgData name="ANNA ATTE" userId="S::a.atte2@studenti.unisa.it::a2d4745c-4bd6-45cd-88f5-7de1952467d2" providerId="AD" clId="Web-{0AF2D563-685B-FC4A-14A9-597C7D2CA79A}" dt="2025-06-25T06:45:49.332" v="161" actId="1076"/>
          <ac:spMkLst>
            <pc:docMk/>
            <pc:sldMk cId="1430261572" sldId="292"/>
            <ac:spMk id="6" creationId="{C578A01D-28E0-CC79-E37E-FC51A4AC202B}"/>
          </ac:spMkLst>
        </pc:spChg>
        <pc:spChg chg="add mod">
          <ac:chgData name="ANNA ATTE" userId="S::a.atte2@studenti.unisa.it::a2d4745c-4bd6-45cd-88f5-7de1952467d2" providerId="AD" clId="Web-{0AF2D563-685B-FC4A-14A9-597C7D2CA79A}" dt="2025-06-25T07:23:05.025" v="170" actId="1076"/>
          <ac:spMkLst>
            <pc:docMk/>
            <pc:sldMk cId="1430261572" sldId="292"/>
            <ac:spMk id="8" creationId="{02BBAFE9-D9EB-C977-46E8-9764124F76F8}"/>
          </ac:spMkLst>
        </pc:spChg>
        <pc:spChg chg="mod">
          <ac:chgData name="ANNA ATTE" userId="S::a.atte2@studenti.unisa.it::a2d4745c-4bd6-45cd-88f5-7de1952467d2" providerId="AD" clId="Web-{0AF2D563-685B-FC4A-14A9-597C7D2CA79A}" dt="2025-06-25T06:44:01.672" v="146" actId="1076"/>
          <ac:spMkLst>
            <pc:docMk/>
            <pc:sldMk cId="1430261572" sldId="292"/>
            <ac:spMk id="15" creationId="{D81FC3C2-C592-5301-A60A-FB6825E410F3}"/>
          </ac:spMkLst>
        </pc:spChg>
        <pc:spChg chg="del">
          <ac:chgData name="ANNA ATTE" userId="S::a.atte2@studenti.unisa.it::a2d4745c-4bd6-45cd-88f5-7de1952467d2" providerId="AD" clId="Web-{0AF2D563-685B-FC4A-14A9-597C7D2CA79A}" dt="2025-06-25T06:42:33.966" v="134"/>
          <ac:spMkLst>
            <pc:docMk/>
            <pc:sldMk cId="1430261572" sldId="292"/>
            <ac:spMk id="24" creationId="{B87AAD38-C616-6E80-1783-6134F0363F88}"/>
          </ac:spMkLst>
        </pc:spChg>
      </pc:sldChg>
      <pc:sldChg chg="modSp">
        <pc:chgData name="ANNA ATTE" userId="S::a.atte2@studenti.unisa.it::a2d4745c-4bd6-45cd-88f5-7de1952467d2" providerId="AD" clId="Web-{0AF2D563-685B-FC4A-14A9-597C7D2CA79A}" dt="2025-06-25T06:40:31.072" v="1" actId="20577"/>
        <pc:sldMkLst>
          <pc:docMk/>
          <pc:sldMk cId="487067960" sldId="293"/>
        </pc:sldMkLst>
        <pc:spChg chg="mod">
          <ac:chgData name="ANNA ATTE" userId="S::a.atte2@studenti.unisa.it::a2d4745c-4bd6-45cd-88f5-7de1952467d2" providerId="AD" clId="Web-{0AF2D563-685B-FC4A-14A9-597C7D2CA79A}" dt="2025-06-25T06:40:31.072" v="1" actId="20577"/>
          <ac:spMkLst>
            <pc:docMk/>
            <pc:sldMk cId="487067960" sldId="293"/>
            <ac:spMk id="36" creationId="{EC19567F-56C6-865B-06B2-326B42C3D2D2}"/>
          </ac:spMkLst>
        </pc:spChg>
      </pc:sldChg>
    </pc:docChg>
  </pc:docChgLst>
  <pc:docChgLst>
    <pc:chgData name="ANNA ATTE" userId="S::a.atte2@studenti.unisa.it::a2d4745c-4bd6-45cd-88f5-7de1952467d2" providerId="AD" clId="Web-{18560F1D-9F1B-8D0E-4903-2B7C0B90F2E7}"/>
    <pc:docChg chg="modSld">
      <pc:chgData name="ANNA ATTE" userId="S::a.atte2@studenti.unisa.it::a2d4745c-4bd6-45cd-88f5-7de1952467d2" providerId="AD" clId="Web-{18560F1D-9F1B-8D0E-4903-2B7C0B90F2E7}" dt="2025-06-25T07:46:40.712" v="1" actId="1076"/>
      <pc:docMkLst>
        <pc:docMk/>
      </pc:docMkLst>
      <pc:sldChg chg="modSp">
        <pc:chgData name="ANNA ATTE" userId="S::a.atte2@studenti.unisa.it::a2d4745c-4bd6-45cd-88f5-7de1952467d2" providerId="AD" clId="Web-{18560F1D-9F1B-8D0E-4903-2B7C0B90F2E7}" dt="2025-06-25T07:46:40.712" v="1" actId="1076"/>
        <pc:sldMkLst>
          <pc:docMk/>
          <pc:sldMk cId="0" sldId="261"/>
        </pc:sldMkLst>
        <pc:spChg chg="mod">
          <ac:chgData name="ANNA ATTE" userId="S::a.atte2@studenti.unisa.it::a2d4745c-4bd6-45cd-88f5-7de1952467d2" providerId="AD" clId="Web-{18560F1D-9F1B-8D0E-4903-2B7C0B90F2E7}" dt="2025-06-25T07:46:40.712" v="1" actId="1076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ANNA ATTE" userId="S::a.atte2@studenti.unisa.it::a2d4745c-4bd6-45cd-88f5-7de1952467d2" providerId="AD" clId="Web-{18560F1D-9F1B-8D0E-4903-2B7C0B90F2E7}" dt="2025-06-25T07:46:24.290" v="0" actId="1076"/>
        <pc:sldMkLst>
          <pc:docMk/>
          <pc:sldMk cId="0" sldId="280"/>
        </pc:sldMkLst>
        <pc:spChg chg="mod">
          <ac:chgData name="ANNA ATTE" userId="S::a.atte2@studenti.unisa.it::a2d4745c-4bd6-45cd-88f5-7de1952467d2" providerId="AD" clId="Web-{18560F1D-9F1B-8D0E-4903-2B7C0B90F2E7}" dt="2025-06-25T07:46:24.290" v="0" actId="1076"/>
          <ac:spMkLst>
            <pc:docMk/>
            <pc:sldMk cId="0" sldId="280"/>
            <ac:spMk id="2" creationId="{00000000-0000-0000-0000-000000000000}"/>
          </ac:spMkLst>
        </pc:spChg>
      </pc:sldChg>
    </pc:docChg>
  </pc:docChgLst>
  <pc:docChgLst>
    <pc:chgData name="ANNA TAGLIAMONTE" userId="S::a.tagliamonte9@studenti.unisa.it::2163bc78-59c1-4dcc-bb2e-2a806ca1d2b3" providerId="AD" clId="Web-{4950ED5E-5F1B-EB8C-49C7-8C9CF62EF403}"/>
    <pc:docChg chg="addSld modSld sldOrd">
      <pc:chgData name="ANNA TAGLIAMONTE" userId="S::a.tagliamonte9@studenti.unisa.it::2163bc78-59c1-4dcc-bb2e-2a806ca1d2b3" providerId="AD" clId="Web-{4950ED5E-5F1B-EB8C-49C7-8C9CF62EF403}" dt="2025-06-24T14:52:55.206" v="456" actId="20577"/>
      <pc:docMkLst>
        <pc:docMk/>
      </pc:docMkLst>
      <pc:sldChg chg="addSp delSp modSp">
        <pc:chgData name="ANNA TAGLIAMONTE" userId="S::a.tagliamonte9@studenti.unisa.it::2163bc78-59c1-4dcc-bb2e-2a806ca1d2b3" providerId="AD" clId="Web-{4950ED5E-5F1B-EB8C-49C7-8C9CF62EF403}" dt="2025-06-24T14:52:32.205" v="448" actId="20577"/>
        <pc:sldMkLst>
          <pc:docMk/>
          <pc:sldMk cId="1430261572" sldId="292"/>
        </pc:sldMkLst>
        <pc:spChg chg="add mod">
          <ac:chgData name="ANNA TAGLIAMONTE" userId="S::a.tagliamonte9@studenti.unisa.it::2163bc78-59c1-4dcc-bb2e-2a806ca1d2b3" providerId="AD" clId="Web-{4950ED5E-5F1B-EB8C-49C7-8C9CF62EF403}" dt="2025-06-24T14:48:39.729" v="329" actId="20577"/>
          <ac:spMkLst>
            <pc:docMk/>
            <pc:sldMk cId="1430261572" sldId="292"/>
            <ac:spMk id="11" creationId="{F7A1605F-17B6-52E6-5C90-F21ADCB89C00}"/>
          </ac:spMkLst>
        </pc:spChg>
        <pc:spChg chg="add del mod">
          <ac:chgData name="ANNA TAGLIAMONTE" userId="S::a.tagliamonte9@studenti.unisa.it::2163bc78-59c1-4dcc-bb2e-2a806ca1d2b3" providerId="AD" clId="Web-{4950ED5E-5F1B-EB8C-49C7-8C9CF62EF403}" dt="2025-06-24T14:48:43.166" v="330"/>
          <ac:spMkLst>
            <pc:docMk/>
            <pc:sldMk cId="1430261572" sldId="292"/>
            <ac:spMk id="12" creationId="{B9A2FC96-15D3-EEE2-40DE-876ACD858503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9:43.387" v="357" actId="1076"/>
          <ac:spMkLst>
            <pc:docMk/>
            <pc:sldMk cId="1430261572" sldId="292"/>
            <ac:spMk id="13" creationId="{03212A8B-5111-6695-C8C8-38041715DDA2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51:09.077" v="425" actId="1076"/>
          <ac:spMkLst>
            <pc:docMk/>
            <pc:sldMk cId="1430261572" sldId="292"/>
            <ac:spMk id="14" creationId="{9B6179B5-988B-A707-A395-9ACB35F969BC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52:32.205" v="448" actId="20577"/>
          <ac:spMkLst>
            <pc:docMk/>
            <pc:sldMk cId="1430261572" sldId="292"/>
            <ac:spMk id="15" creationId="{D81FC3C2-C592-5301-A60A-FB6825E410F3}"/>
          </ac:spMkLst>
        </pc:spChg>
        <pc:spChg chg="del mod">
          <ac:chgData name="ANNA TAGLIAMONTE" userId="S::a.tagliamonte9@studenti.unisa.it::2163bc78-59c1-4dcc-bb2e-2a806ca1d2b3" providerId="AD" clId="Web-{4950ED5E-5F1B-EB8C-49C7-8C9CF62EF403}" dt="2025-06-24T14:28:16.470" v="18"/>
          <ac:spMkLst>
            <pc:docMk/>
            <pc:sldMk cId="1430261572" sldId="292"/>
            <ac:spMk id="44" creationId="{6B9B8094-B6B0-29CD-04F3-92D1ADB396E0}"/>
          </ac:spMkLst>
        </pc:spChg>
        <pc:spChg chg="del">
          <ac:chgData name="ANNA TAGLIAMONTE" userId="S::a.tagliamonte9@studenti.unisa.it::2163bc78-59c1-4dcc-bb2e-2a806ca1d2b3" providerId="AD" clId="Web-{4950ED5E-5F1B-EB8C-49C7-8C9CF62EF403}" dt="2025-06-24T14:28:12.267" v="15"/>
          <ac:spMkLst>
            <pc:docMk/>
            <pc:sldMk cId="1430261572" sldId="292"/>
            <ac:spMk id="45" creationId="{6FAD91B5-6BAD-BE68-6485-0FA83808B387}"/>
          </ac:spMkLst>
        </pc:spChg>
        <pc:spChg chg="del mod">
          <ac:chgData name="ANNA TAGLIAMONTE" userId="S::a.tagliamonte9@studenti.unisa.it::2163bc78-59c1-4dcc-bb2e-2a806ca1d2b3" providerId="AD" clId="Web-{4950ED5E-5F1B-EB8C-49C7-8C9CF62EF403}" dt="2025-06-24T14:28:26.830" v="21"/>
          <ac:spMkLst>
            <pc:docMk/>
            <pc:sldMk cId="1430261572" sldId="292"/>
            <ac:spMk id="46" creationId="{A33E0FB6-7B4B-85CB-192F-37BACCD688CA}"/>
          </ac:spMkLst>
        </pc:spChg>
        <pc:spChg chg="mod">
          <ac:chgData name="ANNA TAGLIAMONTE" userId="S::a.tagliamonte9@studenti.unisa.it::2163bc78-59c1-4dcc-bb2e-2a806ca1d2b3" providerId="AD" clId="Web-{4950ED5E-5F1B-EB8C-49C7-8C9CF62EF403}" dt="2025-06-24T14:28:45.002" v="23" actId="1076"/>
          <ac:spMkLst>
            <pc:docMk/>
            <pc:sldMk cId="1430261572" sldId="292"/>
            <ac:spMk id="47" creationId="{780C59F6-CCCC-B87D-C11B-E982BBB6EA54}"/>
          </ac:spMkLst>
        </pc:spChg>
        <pc:spChg chg="del">
          <ac:chgData name="ANNA TAGLIAMONTE" userId="S::a.tagliamonte9@studenti.unisa.it::2163bc78-59c1-4dcc-bb2e-2a806ca1d2b3" providerId="AD" clId="Web-{4950ED5E-5F1B-EB8C-49C7-8C9CF62EF403}" dt="2025-06-24T14:28:52.534" v="24"/>
          <ac:spMkLst>
            <pc:docMk/>
            <pc:sldMk cId="1430261572" sldId="292"/>
            <ac:spMk id="48" creationId="{5BC97EB0-4412-1F5C-BDFC-70EA6265554D}"/>
          </ac:spMkLst>
        </pc:spChg>
      </pc:sldChg>
      <pc:sldChg chg="addSp delSp modSp add ord replId">
        <pc:chgData name="ANNA TAGLIAMONTE" userId="S::a.tagliamonte9@studenti.unisa.it::2163bc78-59c1-4dcc-bb2e-2a806ca1d2b3" providerId="AD" clId="Web-{4950ED5E-5F1B-EB8C-49C7-8C9CF62EF403}" dt="2025-06-24T14:46:31.006" v="292" actId="1076"/>
        <pc:sldMkLst>
          <pc:docMk/>
          <pc:sldMk cId="487067960" sldId="293"/>
        </pc:sldMkLst>
        <pc:spChg chg="mod">
          <ac:chgData name="ANNA TAGLIAMONTE" userId="S::a.tagliamonte9@studenti.unisa.it::2163bc78-59c1-4dcc-bb2e-2a806ca1d2b3" providerId="AD" clId="Web-{4950ED5E-5F1B-EB8C-49C7-8C9CF62EF403}" dt="2025-06-24T14:40:42.791" v="208" actId="1076"/>
          <ac:spMkLst>
            <pc:docMk/>
            <pc:sldMk cId="487067960" sldId="293"/>
            <ac:spMk id="2" creationId="{6CE05981-40B4-8A34-8DE5-CAF913CDD050}"/>
          </ac:spMkLst>
        </pc:spChg>
        <pc:spChg chg="mod">
          <ac:chgData name="ANNA TAGLIAMONTE" userId="S::a.tagliamonte9@studenti.unisa.it::2163bc78-59c1-4dcc-bb2e-2a806ca1d2b3" providerId="AD" clId="Web-{4950ED5E-5F1B-EB8C-49C7-8C9CF62EF403}" dt="2025-06-24T14:34:21.091" v="93" actId="1076"/>
          <ac:spMkLst>
            <pc:docMk/>
            <pc:sldMk cId="487067960" sldId="293"/>
            <ac:spMk id="3" creationId="{D728DF84-DB4D-A5A3-59D4-DD2B6BC11594}"/>
          </ac:spMkLst>
        </pc:spChg>
        <pc:spChg chg="mod">
          <ac:chgData name="ANNA TAGLIAMONTE" userId="S::a.tagliamonte9@studenti.unisa.it::2163bc78-59c1-4dcc-bb2e-2a806ca1d2b3" providerId="AD" clId="Web-{4950ED5E-5F1B-EB8C-49C7-8C9CF62EF403}" dt="2025-06-24T14:35:30.547" v="126" actId="1076"/>
          <ac:spMkLst>
            <pc:docMk/>
            <pc:sldMk cId="487067960" sldId="293"/>
            <ac:spMk id="4" creationId="{D1A45C70-1C99-56C0-7280-421569DC0325}"/>
          </ac:spMkLst>
        </pc:spChg>
        <pc:spChg chg="mod ord">
          <ac:chgData name="ANNA TAGLIAMONTE" userId="S::a.tagliamonte9@studenti.unisa.it::2163bc78-59c1-4dcc-bb2e-2a806ca1d2b3" providerId="AD" clId="Web-{4950ED5E-5F1B-EB8C-49C7-8C9CF62EF403}" dt="2025-06-24T14:32:55.620" v="73"/>
          <ac:spMkLst>
            <pc:docMk/>
            <pc:sldMk cId="487067960" sldId="293"/>
            <ac:spMk id="5" creationId="{B9A93CE9-7C4D-688F-C49A-B89F0391D35A}"/>
          </ac:spMkLst>
        </pc:spChg>
        <pc:spChg chg="mod">
          <ac:chgData name="ANNA TAGLIAMONTE" userId="S::a.tagliamonte9@studenti.unisa.it::2163bc78-59c1-4dcc-bb2e-2a806ca1d2b3" providerId="AD" clId="Web-{4950ED5E-5F1B-EB8C-49C7-8C9CF62EF403}" dt="2025-06-24T14:45:10.159" v="288" actId="1076"/>
          <ac:spMkLst>
            <pc:docMk/>
            <pc:sldMk cId="487067960" sldId="293"/>
            <ac:spMk id="6" creationId="{5203AF55-96DB-F56C-A8AE-940B185CA776}"/>
          </ac:spMkLst>
        </pc:spChg>
        <pc:spChg chg="del">
          <ac:chgData name="ANNA TAGLIAMONTE" userId="S::a.tagliamonte9@studenti.unisa.it::2163bc78-59c1-4dcc-bb2e-2a806ca1d2b3" providerId="AD" clId="Web-{4950ED5E-5F1B-EB8C-49C7-8C9CF62EF403}" dt="2025-06-24T14:31:41.664" v="44"/>
          <ac:spMkLst>
            <pc:docMk/>
            <pc:sldMk cId="487067960" sldId="293"/>
            <ac:spMk id="7" creationId="{BE787428-F9BF-224A-441C-5F6CC9A1BA15}"/>
          </ac:spMkLst>
        </pc:spChg>
        <pc:spChg chg="del mod">
          <ac:chgData name="ANNA TAGLIAMONTE" userId="S::a.tagliamonte9@studenti.unisa.it::2163bc78-59c1-4dcc-bb2e-2a806ca1d2b3" providerId="AD" clId="Web-{4950ED5E-5F1B-EB8C-49C7-8C9CF62EF403}" dt="2025-06-24T14:39:30.680" v="183"/>
          <ac:spMkLst>
            <pc:docMk/>
            <pc:sldMk cId="487067960" sldId="293"/>
            <ac:spMk id="9" creationId="{97CD3B6E-9F3D-1146-7ED7-1A637AFA9A99}"/>
          </ac:spMkLst>
        </pc:spChg>
        <pc:spChg chg="add del mod">
          <ac:chgData name="ANNA TAGLIAMONTE" userId="S::a.tagliamonte9@studenti.unisa.it::2163bc78-59c1-4dcc-bb2e-2a806ca1d2b3" providerId="AD" clId="Web-{4950ED5E-5F1B-EB8C-49C7-8C9CF62EF403}" dt="2025-06-24T14:31:38.227" v="43"/>
          <ac:spMkLst>
            <pc:docMk/>
            <pc:sldMk cId="487067960" sldId="293"/>
            <ac:spMk id="11" creationId="{2228EF20-FC08-A7D5-7330-CC9F6D9C9E1D}"/>
          </ac:spMkLst>
        </pc:spChg>
        <pc:spChg chg="add del mod">
          <ac:chgData name="ANNA TAGLIAMONTE" userId="S::a.tagliamonte9@studenti.unisa.it::2163bc78-59c1-4dcc-bb2e-2a806ca1d2b3" providerId="AD" clId="Web-{4950ED5E-5F1B-EB8C-49C7-8C9CF62EF403}" dt="2025-06-24T14:31:38.227" v="42"/>
          <ac:spMkLst>
            <pc:docMk/>
            <pc:sldMk cId="487067960" sldId="293"/>
            <ac:spMk id="13" creationId="{920420F9-2676-760E-2F7C-F34DADB4E66C}"/>
          </ac:spMkLst>
        </pc:spChg>
        <pc:spChg chg="add del mod">
          <ac:chgData name="ANNA TAGLIAMONTE" userId="S::a.tagliamonte9@studenti.unisa.it::2163bc78-59c1-4dcc-bb2e-2a806ca1d2b3" providerId="AD" clId="Web-{4950ED5E-5F1B-EB8C-49C7-8C9CF62EF403}" dt="2025-06-24T14:31:38.227" v="41"/>
          <ac:spMkLst>
            <pc:docMk/>
            <pc:sldMk cId="487067960" sldId="293"/>
            <ac:spMk id="15" creationId="{91EE2651-E5EF-59E2-16A2-5658945DE4C4}"/>
          </ac:spMkLst>
        </pc:spChg>
        <pc:spChg chg="add del mod">
          <ac:chgData name="ANNA TAGLIAMONTE" userId="S::a.tagliamonte9@studenti.unisa.it::2163bc78-59c1-4dcc-bb2e-2a806ca1d2b3" providerId="AD" clId="Web-{4950ED5E-5F1B-EB8C-49C7-8C9CF62EF403}" dt="2025-06-24T14:31:38.227" v="39"/>
          <ac:spMkLst>
            <pc:docMk/>
            <pc:sldMk cId="487067960" sldId="293"/>
            <ac:spMk id="19" creationId="{7E2EF9F9-EC2E-D8F2-EF3C-55818F4CB250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0:47.151" v="209" actId="1076"/>
          <ac:spMkLst>
            <pc:docMk/>
            <pc:sldMk cId="487067960" sldId="293"/>
            <ac:spMk id="23" creationId="{3B2AEA5E-CDC1-F315-5763-E3AC1C91D8DE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0:47.166" v="210" actId="1076"/>
          <ac:spMkLst>
            <pc:docMk/>
            <pc:sldMk cId="487067960" sldId="293"/>
            <ac:spMk id="25" creationId="{28EC5243-38E6-7697-B6FB-84F9EC4FDBF2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0:47.182" v="211" actId="1076"/>
          <ac:spMkLst>
            <pc:docMk/>
            <pc:sldMk cId="487067960" sldId="293"/>
            <ac:spMk id="27" creationId="{3EC871C2-E31A-AE3B-6516-9FC047CCB3A8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0:47.213" v="213" actId="1076"/>
          <ac:spMkLst>
            <pc:docMk/>
            <pc:sldMk cId="487067960" sldId="293"/>
            <ac:spMk id="31" creationId="{F2875D57-1747-CFB2-8687-BA08B1717151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1:09.073" v="218" actId="14100"/>
          <ac:spMkLst>
            <pc:docMk/>
            <pc:sldMk cId="487067960" sldId="293"/>
            <ac:spMk id="35" creationId="{94321150-2D9E-CEA1-A77A-D2F8812B92D2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0:59.917" v="216" actId="1076"/>
          <ac:spMkLst>
            <pc:docMk/>
            <pc:sldMk cId="487067960" sldId="293"/>
            <ac:spMk id="36" creationId="{EC19567F-56C6-865B-06B2-326B42C3D2D2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3:16.265" v="253" actId="1076"/>
          <ac:spMkLst>
            <pc:docMk/>
            <pc:sldMk cId="487067960" sldId="293"/>
            <ac:spMk id="38" creationId="{EF7781B2-F064-C14F-F59E-C07FD079A5E9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3:04.405" v="248" actId="1076"/>
          <ac:spMkLst>
            <pc:docMk/>
            <pc:sldMk cId="487067960" sldId="293"/>
            <ac:spMk id="40" creationId="{60721FDA-4ACF-C99C-90E7-6F401D657644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3:21.109" v="255" actId="1076"/>
          <ac:spMkLst>
            <pc:docMk/>
            <pc:sldMk cId="487067960" sldId="293"/>
            <ac:spMk id="42" creationId="{67C3F4AE-7F18-D1EF-91AB-FEC7C839A576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3:04.468" v="252" actId="1076"/>
          <ac:spMkLst>
            <pc:docMk/>
            <pc:sldMk cId="487067960" sldId="293"/>
            <ac:spMk id="48" creationId="{1059195B-52EA-34BD-12A7-1108531822C1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2:45.108" v="246" actId="14100"/>
          <ac:spMkLst>
            <pc:docMk/>
            <pc:sldMk cId="487067960" sldId="293"/>
            <ac:spMk id="49" creationId="{AD1075FD-7BB9-8801-2B00-4560B685443F}"/>
          </ac:spMkLst>
        </pc:spChg>
        <pc:spChg chg="add del mod ord">
          <ac:chgData name="ANNA TAGLIAMONTE" userId="S::a.tagliamonte9@studenti.unisa.it::2163bc78-59c1-4dcc-bb2e-2a806ca1d2b3" providerId="AD" clId="Web-{4950ED5E-5F1B-EB8C-49C7-8C9CF62EF403}" dt="2025-06-24T14:42:31.139" v="240"/>
          <ac:spMkLst>
            <pc:docMk/>
            <pc:sldMk cId="487067960" sldId="293"/>
            <ac:spMk id="50" creationId="{B0F3D9D2-9CE3-F216-558D-0DCF8655B695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2:20.873" v="238" actId="1076"/>
          <ac:spMkLst>
            <pc:docMk/>
            <pc:sldMk cId="487067960" sldId="293"/>
            <ac:spMk id="51" creationId="{BD95BB5F-B409-4654-AEE6-664DD11A9F34}"/>
          </ac:spMkLst>
        </pc:spChg>
        <pc:spChg chg="add mod ord">
          <ac:chgData name="ANNA TAGLIAMONTE" userId="S::a.tagliamonte9@studenti.unisa.it::2163bc78-59c1-4dcc-bb2e-2a806ca1d2b3" providerId="AD" clId="Web-{4950ED5E-5F1B-EB8C-49C7-8C9CF62EF403}" dt="2025-06-24T14:42:13.404" v="236" actId="14100"/>
          <ac:spMkLst>
            <pc:docMk/>
            <pc:sldMk cId="487067960" sldId="293"/>
            <ac:spMk id="52" creationId="{393C6095-F1B1-F03D-9B6D-4AC95E873E54}"/>
          </ac:spMkLst>
        </pc:spChg>
        <pc:spChg chg="add mod ord">
          <ac:chgData name="ANNA TAGLIAMONTE" userId="S::a.tagliamonte9@studenti.unisa.it::2163bc78-59c1-4dcc-bb2e-2a806ca1d2b3" providerId="AD" clId="Web-{4950ED5E-5F1B-EB8C-49C7-8C9CF62EF403}" dt="2025-06-24T14:42:40.420" v="245"/>
          <ac:spMkLst>
            <pc:docMk/>
            <pc:sldMk cId="487067960" sldId="293"/>
            <ac:spMk id="53" creationId="{F53C4CFB-C6F4-413B-D8A6-A3E21ECB04DC}"/>
          </ac:spMkLst>
        </pc:spChg>
        <pc:spChg chg="add del mod">
          <ac:chgData name="ANNA TAGLIAMONTE" userId="S::a.tagliamonte9@studenti.unisa.it::2163bc78-59c1-4dcc-bb2e-2a806ca1d2b3" providerId="AD" clId="Web-{4950ED5E-5F1B-EB8C-49C7-8C9CF62EF403}" dt="2025-06-24T14:44:25.220" v="258"/>
          <ac:spMkLst>
            <pc:docMk/>
            <pc:sldMk cId="487067960" sldId="293"/>
            <ac:spMk id="54" creationId="{2DC8F1DA-E59B-EDED-FA49-7124FA2847F0}"/>
          </ac:spMkLst>
        </pc:spChg>
        <pc:spChg chg="add del">
          <ac:chgData name="ANNA TAGLIAMONTE" userId="S::a.tagliamonte9@studenti.unisa.it::2163bc78-59c1-4dcc-bb2e-2a806ca1d2b3" providerId="AD" clId="Web-{4950ED5E-5F1B-EB8C-49C7-8C9CF62EF403}" dt="2025-06-24T14:44:30.252" v="260"/>
          <ac:spMkLst>
            <pc:docMk/>
            <pc:sldMk cId="487067960" sldId="293"/>
            <ac:spMk id="55" creationId="{48EBB5B5-1D03-0420-5EE4-DA0240EFA76C}"/>
          </ac:spMkLst>
        </pc:spChg>
        <pc:spChg chg="add mod">
          <ac:chgData name="ANNA TAGLIAMONTE" userId="S::a.tagliamonte9@studenti.unisa.it::2163bc78-59c1-4dcc-bb2e-2a806ca1d2b3" providerId="AD" clId="Web-{4950ED5E-5F1B-EB8C-49C7-8C9CF62EF403}" dt="2025-06-24T14:45:06.175" v="287" actId="1076"/>
          <ac:spMkLst>
            <pc:docMk/>
            <pc:sldMk cId="487067960" sldId="293"/>
            <ac:spMk id="56" creationId="{51073F62-FEDE-499A-DF00-744C20E2E1F6}"/>
          </ac:spMkLst>
        </pc:spChg>
        <pc:picChg chg="mod">
          <ac:chgData name="ANNA TAGLIAMONTE" userId="S::a.tagliamonte9@studenti.unisa.it::2163bc78-59c1-4dcc-bb2e-2a806ca1d2b3" providerId="AD" clId="Web-{4950ED5E-5F1B-EB8C-49C7-8C9CF62EF403}" dt="2025-06-24T14:45:02.847" v="286" actId="1076"/>
          <ac:picMkLst>
            <pc:docMk/>
            <pc:sldMk cId="487067960" sldId="293"/>
            <ac:picMk id="10" creationId="{BA43DBF2-E0EE-5861-7CFF-A433F1EC2202}"/>
          </ac:picMkLst>
        </pc:picChg>
        <pc:picChg chg="add del mod">
          <ac:chgData name="ANNA TAGLIAMONTE" userId="S::a.tagliamonte9@studenti.unisa.it::2163bc78-59c1-4dcc-bb2e-2a806ca1d2b3" providerId="AD" clId="Web-{4950ED5E-5F1B-EB8C-49C7-8C9CF62EF403}" dt="2025-06-24T14:31:38.227" v="40"/>
          <ac:picMkLst>
            <pc:docMk/>
            <pc:sldMk cId="487067960" sldId="293"/>
            <ac:picMk id="17" creationId="{729AFABA-ED2E-87D1-3723-FA94FDDBC2B4}"/>
          </ac:picMkLst>
        </pc:picChg>
        <pc:picChg chg="add del mod">
          <ac:chgData name="ANNA TAGLIAMONTE" userId="S::a.tagliamonte9@studenti.unisa.it::2163bc78-59c1-4dcc-bb2e-2a806ca1d2b3" providerId="AD" clId="Web-{4950ED5E-5F1B-EB8C-49C7-8C9CF62EF403}" dt="2025-06-24T14:31:38.227" v="38"/>
          <ac:picMkLst>
            <pc:docMk/>
            <pc:sldMk cId="487067960" sldId="293"/>
            <ac:picMk id="21" creationId="{D020EF2D-BD08-E320-77BE-DE7E84EB220C}"/>
          </ac:picMkLst>
        </pc:picChg>
        <pc:picChg chg="add mod">
          <ac:chgData name="ANNA TAGLIAMONTE" userId="S::a.tagliamonte9@studenti.unisa.it::2163bc78-59c1-4dcc-bb2e-2a806ca1d2b3" providerId="AD" clId="Web-{4950ED5E-5F1B-EB8C-49C7-8C9CF62EF403}" dt="2025-06-24T14:40:47.213" v="212" actId="1076"/>
          <ac:picMkLst>
            <pc:docMk/>
            <pc:sldMk cId="487067960" sldId="293"/>
            <ac:picMk id="29" creationId="{A006D7C8-2206-B96B-FF7C-2BF01C8BEF84}"/>
          </ac:picMkLst>
        </pc:picChg>
        <pc:picChg chg="add mod">
          <ac:chgData name="ANNA TAGLIAMONTE" userId="S::a.tagliamonte9@studenti.unisa.it::2163bc78-59c1-4dcc-bb2e-2a806ca1d2b3" providerId="AD" clId="Web-{4950ED5E-5F1B-EB8C-49C7-8C9CF62EF403}" dt="2025-06-24T14:40:47.245" v="214" actId="1076"/>
          <ac:picMkLst>
            <pc:docMk/>
            <pc:sldMk cId="487067960" sldId="293"/>
            <ac:picMk id="33" creationId="{70FF4526-BA88-1A8E-C787-951A0AFE71B8}"/>
          </ac:picMkLst>
        </pc:picChg>
        <pc:picChg chg="add mod">
          <ac:chgData name="ANNA TAGLIAMONTE" userId="S::a.tagliamonte9@studenti.unisa.it::2163bc78-59c1-4dcc-bb2e-2a806ca1d2b3" providerId="AD" clId="Web-{4950ED5E-5F1B-EB8C-49C7-8C9CF62EF403}" dt="2025-06-24T14:46:31.006" v="292" actId="1076"/>
          <ac:picMkLst>
            <pc:docMk/>
            <pc:sldMk cId="487067960" sldId="293"/>
            <ac:picMk id="44" creationId="{2A673878-1BD6-EDB6-460C-4D800E11591D}"/>
          </ac:picMkLst>
        </pc:picChg>
        <pc:picChg chg="add mod">
          <ac:chgData name="ANNA TAGLIAMONTE" userId="S::a.tagliamonte9@studenti.unisa.it::2163bc78-59c1-4dcc-bb2e-2a806ca1d2b3" providerId="AD" clId="Web-{4950ED5E-5F1B-EB8C-49C7-8C9CF62EF403}" dt="2025-06-24T14:43:04.468" v="251" actId="1076"/>
          <ac:picMkLst>
            <pc:docMk/>
            <pc:sldMk cId="487067960" sldId="293"/>
            <ac:picMk id="46" creationId="{A3316AC7-3C22-52F2-009A-6FBCD9B5ED84}"/>
          </ac:picMkLst>
        </pc:picChg>
      </pc:sldChg>
      <pc:sldChg chg="modSp add ord replId">
        <pc:chgData name="ANNA TAGLIAMONTE" userId="S::a.tagliamonte9@studenti.unisa.it::2163bc78-59c1-4dcc-bb2e-2a806ca1d2b3" providerId="AD" clId="Web-{4950ED5E-5F1B-EB8C-49C7-8C9CF62EF403}" dt="2025-06-24T14:52:55.206" v="456" actId="20577"/>
        <pc:sldMkLst>
          <pc:docMk/>
          <pc:sldMk cId="2832784712" sldId="294"/>
        </pc:sldMkLst>
        <pc:spChg chg="mod">
          <ac:chgData name="ANNA TAGLIAMONTE" userId="S::a.tagliamonte9@studenti.unisa.it::2163bc78-59c1-4dcc-bb2e-2a806ca1d2b3" providerId="AD" clId="Web-{4950ED5E-5F1B-EB8C-49C7-8C9CF62EF403}" dt="2025-06-24T14:52:55.206" v="456" actId="20577"/>
          <ac:spMkLst>
            <pc:docMk/>
            <pc:sldMk cId="2832784712" sldId="294"/>
            <ac:spMk id="2" creationId="{ADB2C8B9-D60C-4CC0-5122-BC74AC37CA52}"/>
          </ac:spMkLst>
        </pc:spChg>
      </pc:sldChg>
    </pc:docChg>
  </pc:docChgLst>
  <pc:docChgLst>
    <pc:chgData name="ANNA ATTE" userId="S::a.atte2@studenti.unisa.it::a2d4745c-4bd6-45cd-88f5-7de1952467d2" providerId="AD" clId="Web-{8099882C-349B-01F8-AD3C-D18E721EF137}"/>
    <pc:docChg chg="modSld">
      <pc:chgData name="ANNA ATTE" userId="S::a.atte2@studenti.unisa.it::a2d4745c-4bd6-45cd-88f5-7de1952467d2" providerId="AD" clId="Web-{8099882C-349B-01F8-AD3C-D18E721EF137}" dt="2025-06-24T13:39:13.411" v="14" actId="14100"/>
      <pc:docMkLst>
        <pc:docMk/>
      </pc:docMkLst>
      <pc:sldChg chg="modSp">
        <pc:chgData name="ANNA ATTE" userId="S::a.atte2@studenti.unisa.it::a2d4745c-4bd6-45cd-88f5-7de1952467d2" providerId="AD" clId="Web-{8099882C-349B-01F8-AD3C-D18E721EF137}" dt="2025-06-24T13:33:56.868" v="4" actId="20577"/>
        <pc:sldMkLst>
          <pc:docMk/>
          <pc:sldMk cId="2266955988" sldId="266"/>
        </pc:sldMkLst>
        <pc:spChg chg="mod">
          <ac:chgData name="ANNA ATTE" userId="S::a.atte2@studenti.unisa.it::a2d4745c-4bd6-45cd-88f5-7de1952467d2" providerId="AD" clId="Web-{8099882C-349B-01F8-AD3C-D18E721EF137}" dt="2025-06-24T13:33:56.868" v="4" actId="20577"/>
          <ac:spMkLst>
            <pc:docMk/>
            <pc:sldMk cId="2266955988" sldId="266"/>
            <ac:spMk id="17" creationId="{32D15AF6-6985-EA29-4A59-0FFE56E2A5B3}"/>
          </ac:spMkLst>
        </pc:spChg>
      </pc:sldChg>
      <pc:sldChg chg="addSp delSp modSp">
        <pc:chgData name="ANNA ATTE" userId="S::a.atte2@studenti.unisa.it::a2d4745c-4bd6-45cd-88f5-7de1952467d2" providerId="AD" clId="Web-{8099882C-349B-01F8-AD3C-D18E721EF137}" dt="2025-06-24T13:39:13.411" v="14" actId="14100"/>
        <pc:sldMkLst>
          <pc:docMk/>
          <pc:sldMk cId="3346714420" sldId="275"/>
        </pc:sldMkLst>
        <pc:spChg chg="del">
          <ac:chgData name="ANNA ATTE" userId="S::a.atte2@studenti.unisa.it::a2d4745c-4bd6-45cd-88f5-7de1952467d2" providerId="AD" clId="Web-{8099882C-349B-01F8-AD3C-D18E721EF137}" dt="2025-06-24T13:38:22.987" v="9"/>
          <ac:spMkLst>
            <pc:docMk/>
            <pc:sldMk cId="3346714420" sldId="275"/>
            <ac:spMk id="2" creationId="{358E84FC-4B9F-FADD-0692-92D403CA1FC2}"/>
          </ac:spMkLst>
        </pc:spChg>
        <pc:spChg chg="add mod">
          <ac:chgData name="ANNA ATTE" userId="S::a.atte2@studenti.unisa.it::a2d4745c-4bd6-45cd-88f5-7de1952467d2" providerId="AD" clId="Web-{8099882C-349B-01F8-AD3C-D18E721EF137}" dt="2025-06-24T13:39:13.411" v="14" actId="14100"/>
          <ac:spMkLst>
            <pc:docMk/>
            <pc:sldMk cId="3346714420" sldId="275"/>
            <ac:spMk id="8" creationId="{010A8797-E94C-03C4-4A1E-231332381BF7}"/>
          </ac:spMkLst>
        </pc:spChg>
      </pc:sldChg>
      <pc:sldChg chg="addSp modSp">
        <pc:chgData name="ANNA ATTE" userId="S::a.atte2@studenti.unisa.it::a2d4745c-4bd6-45cd-88f5-7de1952467d2" providerId="AD" clId="Web-{8099882C-349B-01F8-AD3C-D18E721EF137}" dt="2025-06-24T13:37:59.517" v="7" actId="1076"/>
        <pc:sldMkLst>
          <pc:docMk/>
          <pc:sldMk cId="3547648982" sldId="277"/>
        </pc:sldMkLst>
        <pc:spChg chg="mod">
          <ac:chgData name="ANNA ATTE" userId="S::a.atte2@studenti.unisa.it::a2d4745c-4bd6-45cd-88f5-7de1952467d2" providerId="AD" clId="Web-{8099882C-349B-01F8-AD3C-D18E721EF137}" dt="2025-06-24T13:37:48.955" v="5" actId="1076"/>
          <ac:spMkLst>
            <pc:docMk/>
            <pc:sldMk cId="3547648982" sldId="277"/>
            <ac:spMk id="2" creationId="{BF016EF1-A6C6-9A22-C82E-7C03928464CD}"/>
          </ac:spMkLst>
        </pc:spChg>
        <pc:spChg chg="add mod">
          <ac:chgData name="ANNA ATTE" userId="S::a.atte2@studenti.unisa.it::a2d4745c-4bd6-45cd-88f5-7de1952467d2" providerId="AD" clId="Web-{8099882C-349B-01F8-AD3C-D18E721EF137}" dt="2025-06-24T13:37:59.517" v="7" actId="1076"/>
          <ac:spMkLst>
            <pc:docMk/>
            <pc:sldMk cId="3547648982" sldId="277"/>
            <ac:spMk id="9" creationId="{812DED1B-3A4C-11EA-8AA1-E6CC9C18ACB0}"/>
          </ac:spMkLst>
        </pc:spChg>
      </pc:sldChg>
    </pc:docChg>
  </pc:docChgLst>
  <pc:docChgLst>
    <pc:chgData name="ANNA TAGLIAMONTE" userId="2163bc78-59c1-4dcc-bb2e-2a806ca1d2b3" providerId="ADAL" clId="{D69D2153-E3B5-C345-9A72-5309FA1A94A6}"/>
    <pc:docChg chg="undo custSel addSld delSld modSld sldOrd">
      <pc:chgData name="ANNA TAGLIAMONTE" userId="2163bc78-59c1-4dcc-bb2e-2a806ca1d2b3" providerId="ADAL" clId="{D69D2153-E3B5-C345-9A72-5309FA1A94A6}" dt="2025-06-23T18:06:13.300" v="83" actId="1076"/>
      <pc:docMkLst>
        <pc:docMk/>
      </pc:docMkLst>
      <pc:sldChg chg="del">
        <pc:chgData name="ANNA TAGLIAMONTE" userId="2163bc78-59c1-4dcc-bb2e-2a806ca1d2b3" providerId="ADAL" clId="{D69D2153-E3B5-C345-9A72-5309FA1A94A6}" dt="2025-06-23T06:42:59.098" v="14" actId="2696"/>
        <pc:sldMkLst>
          <pc:docMk/>
          <pc:sldMk cId="2038570267" sldId="256"/>
        </pc:sldMkLst>
      </pc:sldChg>
      <pc:sldChg chg="del">
        <pc:chgData name="ANNA TAGLIAMONTE" userId="2163bc78-59c1-4dcc-bb2e-2a806ca1d2b3" providerId="ADAL" clId="{D69D2153-E3B5-C345-9A72-5309FA1A94A6}" dt="2025-06-23T06:43:19.100" v="18" actId="2696"/>
        <pc:sldMkLst>
          <pc:docMk/>
          <pc:sldMk cId="2766224914" sldId="257"/>
        </pc:sldMkLst>
      </pc:sldChg>
      <pc:sldChg chg="del">
        <pc:chgData name="ANNA TAGLIAMONTE" userId="2163bc78-59c1-4dcc-bb2e-2a806ca1d2b3" providerId="ADAL" clId="{D69D2153-E3B5-C345-9A72-5309FA1A94A6}" dt="2025-06-23T06:43:12.665" v="16" actId="2696"/>
        <pc:sldMkLst>
          <pc:docMk/>
          <pc:sldMk cId="2725876242" sldId="258"/>
        </pc:sldMkLst>
      </pc:sldChg>
      <pc:sldChg chg="modSp add mod ord setBg">
        <pc:chgData name="ANNA TAGLIAMONTE" userId="2163bc78-59c1-4dcc-bb2e-2a806ca1d2b3" providerId="ADAL" clId="{D69D2153-E3B5-C345-9A72-5309FA1A94A6}" dt="2025-06-23T18:05:50.270" v="76" actId="113"/>
        <pc:sldMkLst>
          <pc:docMk/>
          <pc:sldMk cId="0" sldId="261"/>
        </pc:sldMkLst>
        <pc:spChg chg="mod">
          <ac:chgData name="ANNA TAGLIAMONTE" userId="2163bc78-59c1-4dcc-bb2e-2a806ca1d2b3" providerId="ADAL" clId="{D69D2153-E3B5-C345-9A72-5309FA1A94A6}" dt="2025-06-23T18:05:50.270" v="76" actId="113"/>
          <ac:spMkLst>
            <pc:docMk/>
            <pc:sldMk cId="0" sldId="261"/>
            <ac:spMk id="8" creationId="{00000000-0000-0000-0000-000000000000}"/>
          </ac:spMkLst>
        </pc:spChg>
      </pc:sldChg>
      <pc:sldChg chg="modSp mod">
        <pc:chgData name="ANNA TAGLIAMONTE" userId="2163bc78-59c1-4dcc-bb2e-2a806ca1d2b3" providerId="ADAL" clId="{D69D2153-E3B5-C345-9A72-5309FA1A94A6}" dt="2025-06-23T14:46:07.258" v="63" actId="1076"/>
        <pc:sldMkLst>
          <pc:docMk/>
          <pc:sldMk cId="0" sldId="263"/>
        </pc:sldMkLst>
      </pc:sldChg>
      <pc:sldChg chg="del">
        <pc:chgData name="ANNA TAGLIAMONTE" userId="2163bc78-59c1-4dcc-bb2e-2a806ca1d2b3" providerId="ADAL" clId="{D69D2153-E3B5-C345-9A72-5309FA1A94A6}" dt="2025-06-23T06:43:04.642" v="15" actId="2696"/>
        <pc:sldMkLst>
          <pc:docMk/>
          <pc:sldMk cId="0" sldId="270"/>
        </pc:sldMkLst>
      </pc:sldChg>
      <pc:sldChg chg="modSp mod">
        <pc:chgData name="ANNA TAGLIAMONTE" userId="2163bc78-59c1-4dcc-bb2e-2a806ca1d2b3" providerId="ADAL" clId="{D69D2153-E3B5-C345-9A72-5309FA1A94A6}" dt="2025-06-23T14:59:41.602" v="70" actId="1076"/>
        <pc:sldMkLst>
          <pc:docMk/>
          <pc:sldMk cId="3041942530" sldId="278"/>
        </pc:sldMkLst>
        <pc:spChg chg="mod">
          <ac:chgData name="ANNA TAGLIAMONTE" userId="2163bc78-59c1-4dcc-bb2e-2a806ca1d2b3" providerId="ADAL" clId="{D69D2153-E3B5-C345-9A72-5309FA1A94A6}" dt="2025-06-23T14:59:41.602" v="70" actId="1076"/>
          <ac:spMkLst>
            <pc:docMk/>
            <pc:sldMk cId="3041942530" sldId="278"/>
            <ac:spMk id="3" creationId="{F2D683A7-C6D2-48D5-39F8-E822614DC705}"/>
          </ac:spMkLst>
        </pc:spChg>
      </pc:sldChg>
      <pc:sldChg chg="delSp modSp add mod setBg">
        <pc:chgData name="ANNA TAGLIAMONTE" userId="2163bc78-59c1-4dcc-bb2e-2a806ca1d2b3" providerId="ADAL" clId="{D69D2153-E3B5-C345-9A72-5309FA1A94A6}" dt="2025-06-23T14:48:18.428" v="64" actId="478"/>
        <pc:sldMkLst>
          <pc:docMk/>
          <pc:sldMk cId="0" sldId="279"/>
        </pc:sldMkLst>
        <pc:spChg chg="mod">
          <ac:chgData name="ANNA TAGLIAMONTE" userId="2163bc78-59c1-4dcc-bb2e-2a806ca1d2b3" providerId="ADAL" clId="{D69D2153-E3B5-C345-9A72-5309FA1A94A6}" dt="2025-06-23T06:44:50.898" v="20" actId="1076"/>
          <ac:spMkLst>
            <pc:docMk/>
            <pc:sldMk cId="0" sldId="279"/>
            <ac:spMk id="19" creationId="{00000000-0000-0000-0000-000000000000}"/>
          </ac:spMkLst>
        </pc:spChg>
        <pc:spChg chg="mod">
          <ac:chgData name="ANNA TAGLIAMONTE" userId="2163bc78-59c1-4dcc-bb2e-2a806ca1d2b3" providerId="ADAL" clId="{D69D2153-E3B5-C345-9A72-5309FA1A94A6}" dt="2025-06-23T06:54:52.731" v="34" actId="1076"/>
          <ac:spMkLst>
            <pc:docMk/>
            <pc:sldMk cId="0" sldId="279"/>
            <ac:spMk id="21" creationId="{00000000-0000-0000-0000-000000000000}"/>
          </ac:spMkLst>
        </pc:spChg>
        <pc:spChg chg="mod">
          <ac:chgData name="ANNA TAGLIAMONTE" userId="2163bc78-59c1-4dcc-bb2e-2a806ca1d2b3" providerId="ADAL" clId="{D69D2153-E3B5-C345-9A72-5309FA1A94A6}" dt="2025-06-23T06:44:58.898" v="21" actId="1076"/>
          <ac:spMkLst>
            <pc:docMk/>
            <pc:sldMk cId="0" sldId="279"/>
            <ac:spMk id="26" creationId="{00000000-0000-0000-0000-000000000000}"/>
          </ac:spMkLst>
        </pc:spChg>
        <pc:spChg chg="mod">
          <ac:chgData name="ANNA TAGLIAMONTE" userId="2163bc78-59c1-4dcc-bb2e-2a806ca1d2b3" providerId="ADAL" clId="{D69D2153-E3B5-C345-9A72-5309FA1A94A6}" dt="2025-06-23T06:44:43.682" v="19" actId="1076"/>
          <ac:spMkLst>
            <pc:docMk/>
            <pc:sldMk cId="0" sldId="279"/>
            <ac:spMk id="29" creationId="{00000000-0000-0000-0000-000000000000}"/>
          </ac:spMkLst>
        </pc:spChg>
        <pc:spChg chg="mod">
          <ac:chgData name="ANNA TAGLIAMONTE" userId="2163bc78-59c1-4dcc-bb2e-2a806ca1d2b3" providerId="ADAL" clId="{D69D2153-E3B5-C345-9A72-5309FA1A94A6}" dt="2025-06-23T06:54:47.845" v="33" actId="1076"/>
          <ac:spMkLst>
            <pc:docMk/>
            <pc:sldMk cId="0" sldId="279"/>
            <ac:spMk id="33" creationId="{00000000-0000-0000-0000-000000000000}"/>
          </ac:spMkLst>
        </pc:spChg>
        <pc:spChg chg="mod">
          <ac:chgData name="ANNA TAGLIAMONTE" userId="2163bc78-59c1-4dcc-bb2e-2a806ca1d2b3" providerId="ADAL" clId="{D69D2153-E3B5-C345-9A72-5309FA1A94A6}" dt="2025-06-23T06:54:00.662" v="27" actId="255"/>
          <ac:spMkLst>
            <pc:docMk/>
            <pc:sldMk cId="0" sldId="279"/>
            <ac:spMk id="35" creationId="{00000000-0000-0000-0000-000000000000}"/>
          </ac:spMkLst>
        </pc:spChg>
        <pc:grpChg chg="mod">
          <ac:chgData name="ANNA TAGLIAMONTE" userId="2163bc78-59c1-4dcc-bb2e-2a806ca1d2b3" providerId="ADAL" clId="{D69D2153-E3B5-C345-9A72-5309FA1A94A6}" dt="2025-06-23T06:54:41.434" v="32" actId="1076"/>
          <ac:grpSpMkLst>
            <pc:docMk/>
            <pc:sldMk cId="0" sldId="279"/>
            <ac:grpSpMk id="31" creationId="{00000000-0000-0000-0000-000000000000}"/>
          </ac:grpSpMkLst>
        </pc:grpChg>
      </pc:sldChg>
      <pc:sldChg chg="modSp add mod ord setBg">
        <pc:chgData name="ANNA TAGLIAMONTE" userId="2163bc78-59c1-4dcc-bb2e-2a806ca1d2b3" providerId="ADAL" clId="{D69D2153-E3B5-C345-9A72-5309FA1A94A6}" dt="2025-06-23T06:55:50.831" v="40" actId="2711"/>
        <pc:sldMkLst>
          <pc:docMk/>
          <pc:sldMk cId="0" sldId="280"/>
        </pc:sldMkLst>
        <pc:spChg chg="mod">
          <ac:chgData name="ANNA TAGLIAMONTE" userId="2163bc78-59c1-4dcc-bb2e-2a806ca1d2b3" providerId="ADAL" clId="{D69D2153-E3B5-C345-9A72-5309FA1A94A6}" dt="2025-06-23T06:55:29.863" v="38" actId="1076"/>
          <ac:spMkLst>
            <pc:docMk/>
            <pc:sldMk cId="0" sldId="280"/>
            <ac:spMk id="22" creationId="{00000000-0000-0000-0000-000000000000}"/>
          </ac:spMkLst>
        </pc:spChg>
        <pc:spChg chg="mod">
          <ac:chgData name="ANNA TAGLIAMONTE" userId="2163bc78-59c1-4dcc-bb2e-2a806ca1d2b3" providerId="ADAL" clId="{D69D2153-E3B5-C345-9A72-5309FA1A94A6}" dt="2025-06-23T06:55:42.566" v="39" actId="14100"/>
          <ac:spMkLst>
            <pc:docMk/>
            <pc:sldMk cId="0" sldId="280"/>
            <ac:spMk id="26" creationId="{00000000-0000-0000-0000-000000000000}"/>
          </ac:spMkLst>
        </pc:spChg>
        <pc:spChg chg="mod">
          <ac:chgData name="ANNA TAGLIAMONTE" userId="2163bc78-59c1-4dcc-bb2e-2a806ca1d2b3" providerId="ADAL" clId="{D69D2153-E3B5-C345-9A72-5309FA1A94A6}" dt="2025-06-23T06:55:50.831" v="40" actId="2711"/>
          <ac:spMkLst>
            <pc:docMk/>
            <pc:sldMk cId="0" sldId="280"/>
            <ac:spMk id="29" creationId="{00000000-0000-0000-0000-000000000000}"/>
          </ac:spMkLst>
        </pc:spChg>
      </pc:sldChg>
      <pc:sldChg chg="modSp add mod ord setBg">
        <pc:chgData name="ANNA TAGLIAMONTE" userId="2163bc78-59c1-4dcc-bb2e-2a806ca1d2b3" providerId="ADAL" clId="{D69D2153-E3B5-C345-9A72-5309FA1A94A6}" dt="2025-06-23T06:56:06.631" v="41" actId="1076"/>
        <pc:sldMkLst>
          <pc:docMk/>
          <pc:sldMk cId="0" sldId="281"/>
        </pc:sldMkLst>
        <pc:spChg chg="mod">
          <ac:chgData name="ANNA TAGLIAMONTE" userId="2163bc78-59c1-4dcc-bb2e-2a806ca1d2b3" providerId="ADAL" clId="{D69D2153-E3B5-C345-9A72-5309FA1A94A6}" dt="2025-06-23T06:56:06.631" v="41" actId="1076"/>
          <ac:spMkLst>
            <pc:docMk/>
            <pc:sldMk cId="0" sldId="281"/>
            <ac:spMk id="7" creationId="{00000000-0000-0000-0000-000000000000}"/>
          </ac:spMkLst>
        </pc:spChg>
      </pc:sldChg>
      <pc:sldChg chg="add ord setBg">
        <pc:chgData name="ANNA TAGLIAMONTE" userId="2163bc78-59c1-4dcc-bb2e-2a806ca1d2b3" providerId="ADAL" clId="{D69D2153-E3B5-C345-9A72-5309FA1A94A6}" dt="2025-06-23T06:42:10.103" v="6" actId="20578"/>
        <pc:sldMkLst>
          <pc:docMk/>
          <pc:sldMk cId="0" sldId="282"/>
        </pc:sldMkLst>
      </pc:sldChg>
      <pc:sldChg chg="add del">
        <pc:chgData name="ANNA TAGLIAMONTE" userId="2163bc78-59c1-4dcc-bb2e-2a806ca1d2b3" providerId="ADAL" clId="{D69D2153-E3B5-C345-9A72-5309FA1A94A6}" dt="2025-06-23T06:43:15.927" v="17" actId="2696"/>
        <pc:sldMkLst>
          <pc:docMk/>
          <pc:sldMk cId="2634084921" sldId="283"/>
        </pc:sldMkLst>
      </pc:sldChg>
      <pc:sldChg chg="add del ord setBg">
        <pc:chgData name="ANNA TAGLIAMONTE" userId="2163bc78-59c1-4dcc-bb2e-2a806ca1d2b3" providerId="ADAL" clId="{D69D2153-E3B5-C345-9A72-5309FA1A94A6}" dt="2025-06-23T07:11:07.535" v="59" actId="2696"/>
        <pc:sldMkLst>
          <pc:docMk/>
          <pc:sldMk cId="0" sldId="284"/>
        </pc:sldMkLst>
      </pc:sldChg>
      <pc:sldChg chg="addSp delSp modSp add mod setBg">
        <pc:chgData name="ANNA TAGLIAMONTE" userId="2163bc78-59c1-4dcc-bb2e-2a806ca1d2b3" providerId="ADAL" clId="{D69D2153-E3B5-C345-9A72-5309FA1A94A6}" dt="2025-06-23T18:06:13.300" v="83" actId="1076"/>
        <pc:sldMkLst>
          <pc:docMk/>
          <pc:sldMk cId="0" sldId="285"/>
        </pc:sldMkLst>
      </pc:sldChg>
      <pc:sldChg chg="add del">
        <pc:chgData name="ANNA TAGLIAMONTE" userId="2163bc78-59c1-4dcc-bb2e-2a806ca1d2b3" providerId="ADAL" clId="{D69D2153-E3B5-C345-9A72-5309FA1A94A6}" dt="2025-06-23T06:42:55.898" v="13" actId="2696"/>
        <pc:sldMkLst>
          <pc:docMk/>
          <pc:sldMk cId="810613754" sldId="285"/>
        </pc:sldMkLst>
      </pc:sldChg>
    </pc:docChg>
  </pc:docChgLst>
  <pc:docChgLst>
    <pc:chgData name="ANNA TAGLIAMONTE" userId="S::a.tagliamonte9@studenti.unisa.it::2163bc78-59c1-4dcc-bb2e-2a806ca1d2b3" providerId="AD" clId="Web-{56122FC5-B587-096D-A204-3BB4F9D3A739}"/>
    <pc:docChg chg="delSld modSld">
      <pc:chgData name="ANNA TAGLIAMONTE" userId="S::a.tagliamonte9@studenti.unisa.it::2163bc78-59c1-4dcc-bb2e-2a806ca1d2b3" providerId="AD" clId="Web-{56122FC5-B587-096D-A204-3BB4F9D3A739}" dt="2025-06-24T17:45:08.604" v="355" actId="20577"/>
      <pc:docMkLst>
        <pc:docMk/>
      </pc:docMkLst>
      <pc:sldChg chg="modSp">
        <pc:chgData name="ANNA TAGLIAMONTE" userId="S::a.tagliamonte9@studenti.unisa.it::2163bc78-59c1-4dcc-bb2e-2a806ca1d2b3" providerId="AD" clId="Web-{56122FC5-B587-096D-A204-3BB4F9D3A739}" dt="2025-06-24T17:15:43.756" v="18" actId="1076"/>
        <pc:sldMkLst>
          <pc:docMk/>
          <pc:sldMk cId="0" sldId="280"/>
        </pc:sldMkLst>
        <pc:spChg chg="mod">
          <ac:chgData name="ANNA TAGLIAMONTE" userId="S::a.tagliamonte9@studenti.unisa.it::2163bc78-59c1-4dcc-bb2e-2a806ca1d2b3" providerId="AD" clId="Web-{56122FC5-B587-096D-A204-3BB4F9D3A739}" dt="2025-06-24T17:15:43.693" v="15" actId="1076"/>
          <ac:spMkLst>
            <pc:docMk/>
            <pc:sldMk cId="0" sldId="280"/>
            <ac:spMk id="10" creationId="{00000000-0000-0000-0000-000000000000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15:43.709" v="16" actId="1076"/>
          <ac:spMkLst>
            <pc:docMk/>
            <pc:sldMk cId="0" sldId="280"/>
            <ac:spMk id="15" creationId="{00000000-0000-0000-0000-000000000000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15:33.302" v="12" actId="1076"/>
          <ac:spMkLst>
            <pc:docMk/>
            <pc:sldMk cId="0" sldId="280"/>
            <ac:spMk id="19" creationId="{00000000-0000-0000-0000-000000000000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15:33.318" v="13" actId="1076"/>
          <ac:spMkLst>
            <pc:docMk/>
            <pc:sldMk cId="0" sldId="280"/>
            <ac:spMk id="20" creationId="{00000000-0000-0000-0000-000000000000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15:43.756" v="18" actId="1076"/>
          <ac:spMkLst>
            <pc:docMk/>
            <pc:sldMk cId="0" sldId="280"/>
            <ac:spMk id="26" creationId="{00000000-0000-0000-0000-000000000000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15:33.333" v="14" actId="1076"/>
          <ac:spMkLst>
            <pc:docMk/>
            <pc:sldMk cId="0" sldId="280"/>
            <ac:spMk id="27" creationId="{00000000-0000-0000-0000-000000000000}"/>
          </ac:spMkLst>
        </pc:spChg>
        <pc:picChg chg="mod">
          <ac:chgData name="ANNA TAGLIAMONTE" userId="S::a.tagliamonte9@studenti.unisa.it::2163bc78-59c1-4dcc-bb2e-2a806ca1d2b3" providerId="AD" clId="Web-{56122FC5-B587-096D-A204-3BB4F9D3A739}" dt="2025-06-24T17:15:43.740" v="17" actId="1076"/>
          <ac:picMkLst>
            <pc:docMk/>
            <pc:sldMk cId="0" sldId="280"/>
            <ac:picMk id="16" creationId="{00000000-0000-0000-0000-000000000000}"/>
          </ac:picMkLst>
        </pc:picChg>
      </pc:sldChg>
      <pc:sldChg chg="modSp">
        <pc:chgData name="ANNA TAGLIAMONTE" userId="S::a.tagliamonte9@studenti.unisa.it::2163bc78-59c1-4dcc-bb2e-2a806ca1d2b3" providerId="AD" clId="Web-{56122FC5-B587-096D-A204-3BB4F9D3A739}" dt="2025-06-24T17:45:08.604" v="355" actId="20577"/>
        <pc:sldMkLst>
          <pc:docMk/>
          <pc:sldMk cId="0" sldId="282"/>
        </pc:sldMkLst>
        <pc:spChg chg="mod">
          <ac:chgData name="ANNA TAGLIAMONTE" userId="S::a.tagliamonte9@studenti.unisa.it::2163bc78-59c1-4dcc-bb2e-2a806ca1d2b3" providerId="AD" clId="Web-{56122FC5-B587-096D-A204-3BB4F9D3A739}" dt="2025-06-24T17:45:08.604" v="355" actId="20577"/>
          <ac:spMkLst>
            <pc:docMk/>
            <pc:sldMk cId="0" sldId="282"/>
            <ac:spMk id="11" creationId="{00000000-0000-0000-0000-000000000000}"/>
          </ac:spMkLst>
        </pc:spChg>
      </pc:sldChg>
      <pc:sldChg chg="del">
        <pc:chgData name="ANNA TAGLIAMONTE" userId="S::a.tagliamonte9@studenti.unisa.it::2163bc78-59c1-4dcc-bb2e-2a806ca1d2b3" providerId="AD" clId="Web-{56122FC5-B587-096D-A204-3BB4F9D3A739}" dt="2025-06-24T16:05:41.524" v="0"/>
        <pc:sldMkLst>
          <pc:docMk/>
          <pc:sldMk cId="0" sldId="285"/>
        </pc:sldMkLst>
      </pc:sldChg>
      <pc:sldChg chg="addSp delSp modSp">
        <pc:chgData name="ANNA TAGLIAMONTE" userId="S::a.tagliamonte9@studenti.unisa.it::2163bc78-59c1-4dcc-bb2e-2a806ca1d2b3" providerId="AD" clId="Web-{56122FC5-B587-096D-A204-3BB4F9D3A739}" dt="2025-06-24T17:44:36.930" v="350" actId="1076"/>
        <pc:sldMkLst>
          <pc:docMk/>
          <pc:sldMk cId="1430261572" sldId="292"/>
        </pc:sldMkLst>
        <pc:spChg chg="add del mod">
          <ac:chgData name="ANNA TAGLIAMONTE" userId="S::a.tagliamonte9@studenti.unisa.it::2163bc78-59c1-4dcc-bb2e-2a806ca1d2b3" providerId="AD" clId="Web-{56122FC5-B587-096D-A204-3BB4F9D3A739}" dt="2025-06-24T17:30:52.992" v="161" actId="1076"/>
          <ac:spMkLst>
            <pc:docMk/>
            <pc:sldMk cId="1430261572" sldId="292"/>
            <ac:spMk id="3" creationId="{4464C42F-D56D-DFE5-2D68-258D6ACB0BCF}"/>
          </ac:spMkLst>
        </pc:spChg>
        <pc:spChg chg="del mod">
          <ac:chgData name="ANNA TAGLIAMONTE" userId="S::a.tagliamonte9@studenti.unisa.it::2163bc78-59c1-4dcc-bb2e-2a806ca1d2b3" providerId="AD" clId="Web-{56122FC5-B587-096D-A204-3BB4F9D3A739}" dt="2025-06-24T17:38:13.852" v="274"/>
          <ac:spMkLst>
            <pc:docMk/>
            <pc:sldMk cId="1430261572" sldId="292"/>
            <ac:spMk id="5" creationId="{316F2082-9278-9DC8-180D-9AE75C67B7D4}"/>
          </ac:spMkLst>
        </pc:spChg>
        <pc:spChg chg="del mod">
          <ac:chgData name="ANNA TAGLIAMONTE" userId="S::a.tagliamonte9@studenti.unisa.it::2163bc78-59c1-4dcc-bb2e-2a806ca1d2b3" providerId="AD" clId="Web-{56122FC5-B587-096D-A204-3BB4F9D3A739}" dt="2025-06-24T17:39:56.342" v="300"/>
          <ac:spMkLst>
            <pc:docMk/>
            <pc:sldMk cId="1430261572" sldId="292"/>
            <ac:spMk id="8" creationId="{70A7559C-3079-F497-D36A-36166A48C94F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20:07.015" v="42" actId="1076"/>
          <ac:spMkLst>
            <pc:docMk/>
            <pc:sldMk cId="1430261572" sldId="292"/>
            <ac:spMk id="11" creationId="{F7A1605F-17B6-52E6-5C90-F21ADCB89C00}"/>
          </ac:spMkLst>
        </pc:spChg>
        <pc:spChg chg="add mod ord">
          <ac:chgData name="ANNA TAGLIAMONTE" userId="S::a.tagliamonte9@studenti.unisa.it::2163bc78-59c1-4dcc-bb2e-2a806ca1d2b3" providerId="AD" clId="Web-{56122FC5-B587-096D-A204-3BB4F9D3A739}" dt="2025-06-24T17:40:01.467" v="301" actId="14100"/>
          <ac:spMkLst>
            <pc:docMk/>
            <pc:sldMk cId="1430261572" sldId="292"/>
            <ac:spMk id="12" creationId="{4285EE51-0C25-7D30-4FC3-8E5514976A3B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38:54.916" v="281" actId="1076"/>
          <ac:spMkLst>
            <pc:docMk/>
            <pc:sldMk cId="1430261572" sldId="292"/>
            <ac:spMk id="13" creationId="{03212A8B-5111-6695-C8C8-38041715DDA2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38:38.415" v="279" actId="1076"/>
          <ac:spMkLst>
            <pc:docMk/>
            <pc:sldMk cId="1430261572" sldId="292"/>
            <ac:spMk id="14" creationId="{9B6179B5-988B-A707-A395-9ACB35F969BC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31:01.195" v="166" actId="1076"/>
          <ac:spMkLst>
            <pc:docMk/>
            <pc:sldMk cId="1430261572" sldId="292"/>
            <ac:spMk id="15" creationId="{D81FC3C2-C592-5301-A60A-FB6825E410F3}"/>
          </ac:spMkLst>
        </pc:spChg>
        <pc:spChg chg="add mod">
          <ac:chgData name="ANNA TAGLIAMONTE" userId="S::a.tagliamonte9@studenti.unisa.it::2163bc78-59c1-4dcc-bb2e-2a806ca1d2b3" providerId="AD" clId="Web-{56122FC5-B587-096D-A204-3BB4F9D3A739}" dt="2025-06-24T17:43:48.241" v="344" actId="20577"/>
          <ac:spMkLst>
            <pc:docMk/>
            <pc:sldMk cId="1430261572" sldId="292"/>
            <ac:spMk id="16" creationId="{BFC44225-0010-BB1D-D129-D68B670DDBE4}"/>
          </ac:spMkLst>
        </pc:spChg>
        <pc:spChg chg="add mod ord">
          <ac:chgData name="ANNA TAGLIAMONTE" userId="S::a.tagliamonte9@studenti.unisa.it::2163bc78-59c1-4dcc-bb2e-2a806ca1d2b3" providerId="AD" clId="Web-{56122FC5-B587-096D-A204-3BB4F9D3A739}" dt="2025-06-24T17:36:12.253" v="207" actId="1076"/>
          <ac:spMkLst>
            <pc:docMk/>
            <pc:sldMk cId="1430261572" sldId="292"/>
            <ac:spMk id="17" creationId="{603C1229-F40E-FAFB-FC0E-DB334C265CD6}"/>
          </ac:spMkLst>
        </pc:spChg>
        <pc:spChg chg="add mod">
          <ac:chgData name="ANNA TAGLIAMONTE" userId="S::a.tagliamonte9@studenti.unisa.it::2163bc78-59c1-4dcc-bb2e-2a806ca1d2b3" providerId="AD" clId="Web-{56122FC5-B587-096D-A204-3BB4F9D3A739}" dt="2025-06-24T17:43:34.616" v="338" actId="1076"/>
          <ac:spMkLst>
            <pc:docMk/>
            <pc:sldMk cId="1430261572" sldId="292"/>
            <ac:spMk id="18" creationId="{5D039A47-168A-519A-CCAB-8A0B0B95D7D6}"/>
          </ac:spMkLst>
        </pc:spChg>
        <pc:spChg chg="add mod ord">
          <ac:chgData name="ANNA TAGLIAMONTE" userId="S::a.tagliamonte9@studenti.unisa.it::2163bc78-59c1-4dcc-bb2e-2a806ca1d2b3" providerId="AD" clId="Web-{56122FC5-B587-096D-A204-3BB4F9D3A739}" dt="2025-06-24T17:38:30.727" v="278" actId="14100"/>
          <ac:spMkLst>
            <pc:docMk/>
            <pc:sldMk cId="1430261572" sldId="292"/>
            <ac:spMk id="19" creationId="{10CAA16A-3076-35B5-1D28-85E5AE5E81D0}"/>
          </ac:spMkLst>
        </pc:spChg>
        <pc:spChg chg="add mod">
          <ac:chgData name="ANNA TAGLIAMONTE" userId="S::a.tagliamonte9@studenti.unisa.it::2163bc78-59c1-4dcc-bb2e-2a806ca1d2b3" providerId="AD" clId="Web-{56122FC5-B587-096D-A204-3BB4F9D3A739}" dt="2025-06-24T17:42:56.458" v="331" actId="1076"/>
          <ac:spMkLst>
            <pc:docMk/>
            <pc:sldMk cId="1430261572" sldId="292"/>
            <ac:spMk id="20" creationId="{B14344DB-8E40-B039-A907-3F5B7BA0B8C2}"/>
          </ac:spMkLst>
        </pc:spChg>
        <pc:spChg chg="add del mod">
          <ac:chgData name="ANNA TAGLIAMONTE" userId="S::a.tagliamonte9@studenti.unisa.it::2163bc78-59c1-4dcc-bb2e-2a806ca1d2b3" providerId="AD" clId="Web-{56122FC5-B587-096D-A204-3BB4F9D3A739}" dt="2025-06-24T17:29:06.691" v="134"/>
          <ac:spMkLst>
            <pc:docMk/>
            <pc:sldMk cId="1430261572" sldId="292"/>
            <ac:spMk id="21" creationId="{0C3E8573-47C8-BB12-AD4E-EC6CD16BC530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19:17.326" v="27" actId="1076"/>
          <ac:spMkLst>
            <pc:docMk/>
            <pc:sldMk cId="1430261572" sldId="292"/>
            <ac:spMk id="22" creationId="{DB3901F6-9E46-A063-542B-5AF184B51B53}"/>
          </ac:spMkLst>
        </pc:spChg>
        <pc:spChg chg="add mod ord">
          <ac:chgData name="ANNA TAGLIAMONTE" userId="S::a.tagliamonte9@studenti.unisa.it::2163bc78-59c1-4dcc-bb2e-2a806ca1d2b3" providerId="AD" clId="Web-{56122FC5-B587-096D-A204-3BB4F9D3A739}" dt="2025-06-24T17:31:16.211" v="169" actId="14100"/>
          <ac:spMkLst>
            <pc:docMk/>
            <pc:sldMk cId="1430261572" sldId="292"/>
            <ac:spMk id="23" creationId="{A05C371C-09FE-57F3-67D2-8FC8D7D508B6}"/>
          </ac:spMkLst>
        </pc:spChg>
        <pc:spChg chg="add mod ord">
          <ac:chgData name="ANNA TAGLIAMONTE" userId="S::a.tagliamonte9@studenti.unisa.it::2163bc78-59c1-4dcc-bb2e-2a806ca1d2b3" providerId="AD" clId="Web-{56122FC5-B587-096D-A204-3BB4F9D3A739}" dt="2025-06-24T17:42:32.973" v="326" actId="20577"/>
          <ac:spMkLst>
            <pc:docMk/>
            <pc:sldMk cId="1430261572" sldId="292"/>
            <ac:spMk id="24" creationId="{B87AAD38-C616-6E80-1783-6134F0363F88}"/>
          </ac:spMkLst>
        </pc:spChg>
        <pc:spChg chg="add mod ord">
          <ac:chgData name="ANNA TAGLIAMONTE" userId="S::a.tagliamonte9@studenti.unisa.it::2163bc78-59c1-4dcc-bb2e-2a806ca1d2b3" providerId="AD" clId="Web-{56122FC5-B587-096D-A204-3BB4F9D3A739}" dt="2025-06-24T17:36:59.599" v="227"/>
          <ac:spMkLst>
            <pc:docMk/>
            <pc:sldMk cId="1430261572" sldId="292"/>
            <ac:spMk id="25" creationId="{6590CC22-5B87-577A-451F-44431F5F2EC9}"/>
          </ac:spMkLst>
        </pc:spChg>
        <pc:spChg chg="add mod ord">
          <ac:chgData name="ANNA TAGLIAMONTE" userId="S::a.tagliamonte9@studenti.unisa.it::2163bc78-59c1-4dcc-bb2e-2a806ca1d2b3" providerId="AD" clId="Web-{56122FC5-B587-096D-A204-3BB4F9D3A739}" dt="2025-06-24T17:37:58.070" v="270" actId="1076"/>
          <ac:spMkLst>
            <pc:docMk/>
            <pc:sldMk cId="1430261572" sldId="292"/>
            <ac:spMk id="26" creationId="{B5FFB35D-97F2-F97E-384B-0570B249AE48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18:58.310" v="20" actId="1076"/>
          <ac:spMkLst>
            <pc:docMk/>
            <pc:sldMk cId="1430261572" sldId="292"/>
            <ac:spMk id="27" creationId="{EF0691C5-A1BF-C422-2E7C-47F79BDDA6FD}"/>
          </ac:spMkLst>
        </pc:spChg>
        <pc:spChg chg="add mod">
          <ac:chgData name="ANNA TAGLIAMONTE" userId="S::a.tagliamonte9@studenti.unisa.it::2163bc78-59c1-4dcc-bb2e-2a806ca1d2b3" providerId="AD" clId="Web-{56122FC5-B587-096D-A204-3BB4F9D3A739}" dt="2025-06-24T17:38:18.758" v="276" actId="1076"/>
          <ac:spMkLst>
            <pc:docMk/>
            <pc:sldMk cId="1430261572" sldId="292"/>
            <ac:spMk id="28" creationId="{653F8EA1-160D-D6A4-4C90-76D7B44F3EE4}"/>
          </ac:spMkLst>
        </pc:spChg>
        <pc:spChg chg="del mod">
          <ac:chgData name="ANNA TAGLIAMONTE" userId="S::a.tagliamonte9@studenti.unisa.it::2163bc78-59c1-4dcc-bb2e-2a806ca1d2b3" providerId="AD" clId="Web-{56122FC5-B587-096D-A204-3BB4F9D3A739}" dt="2025-06-24T17:36:38.629" v="213"/>
          <ac:spMkLst>
            <pc:docMk/>
            <pc:sldMk cId="1430261572" sldId="292"/>
            <ac:spMk id="30" creationId="{4B435AD2-FBC7-20A9-1D0B-021655AAF008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34:17.734" v="201" actId="14100"/>
          <ac:spMkLst>
            <pc:docMk/>
            <pc:sldMk cId="1430261572" sldId="292"/>
            <ac:spMk id="31" creationId="{56F630A2-6C3A-B487-6FC8-A8581B7CB431}"/>
          </ac:spMkLst>
        </pc:spChg>
        <pc:spChg chg="del mod">
          <ac:chgData name="ANNA TAGLIAMONTE" userId="S::a.tagliamonte9@studenti.unisa.it::2163bc78-59c1-4dcc-bb2e-2a806ca1d2b3" providerId="AD" clId="Web-{56122FC5-B587-096D-A204-3BB4F9D3A739}" dt="2025-06-24T17:37:27.256" v="245"/>
          <ac:spMkLst>
            <pc:docMk/>
            <pc:sldMk cId="1430261572" sldId="292"/>
            <ac:spMk id="35" creationId="{864D9AEC-C1D8-78EE-5EA3-619536E4B9A4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37:24.615" v="244" actId="1076"/>
          <ac:spMkLst>
            <pc:docMk/>
            <pc:sldMk cId="1430261572" sldId="292"/>
            <ac:spMk id="37" creationId="{ACA20500-5791-4992-D24A-DBF5AAAEDFA0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36:25.926" v="209" actId="1076"/>
          <ac:spMkLst>
            <pc:docMk/>
            <pc:sldMk cId="1430261572" sldId="292"/>
            <ac:spMk id="38" creationId="{DB7926B9-9421-9DBF-CA2A-7339F6F07A11}"/>
          </ac:spMkLst>
        </pc:spChg>
        <pc:spChg chg="mod">
          <ac:chgData name="ANNA TAGLIAMONTE" userId="S::a.tagliamonte9@studenti.unisa.it::2163bc78-59c1-4dcc-bb2e-2a806ca1d2b3" providerId="AD" clId="Web-{56122FC5-B587-096D-A204-3BB4F9D3A739}" dt="2025-06-24T17:34:04.311" v="198" actId="1076"/>
          <ac:spMkLst>
            <pc:docMk/>
            <pc:sldMk cId="1430261572" sldId="292"/>
            <ac:spMk id="47" creationId="{780C59F6-CCCC-B87D-C11B-E982BBB6EA54}"/>
          </ac:spMkLst>
        </pc:spChg>
        <pc:picChg chg="add mod">
          <ac:chgData name="ANNA TAGLIAMONTE" userId="S::a.tagliamonte9@studenti.unisa.it::2163bc78-59c1-4dcc-bb2e-2a806ca1d2b3" providerId="AD" clId="Web-{56122FC5-B587-096D-A204-3BB4F9D3A739}" dt="2025-06-24T17:44:36.930" v="350" actId="1076"/>
          <ac:picMkLst>
            <pc:docMk/>
            <pc:sldMk cId="1430261572" sldId="292"/>
            <ac:picMk id="29" creationId="{0D0E0293-2987-41DE-3A64-9FB1941E869C}"/>
          </ac:picMkLst>
        </pc:picChg>
        <pc:picChg chg="mod">
          <ac:chgData name="ANNA TAGLIAMONTE" userId="S::a.tagliamonte9@studenti.unisa.it::2163bc78-59c1-4dcc-bb2e-2a806ca1d2b3" providerId="AD" clId="Web-{56122FC5-B587-096D-A204-3BB4F9D3A739}" dt="2025-06-24T17:18:58.341" v="21" actId="1076"/>
          <ac:picMkLst>
            <pc:docMk/>
            <pc:sldMk cId="1430261572" sldId="292"/>
            <ac:picMk id="36" creationId="{BBDDD999-8E93-D21F-87AE-51A598D22EDF}"/>
          </ac:picMkLst>
        </pc:picChg>
        <pc:picChg chg="mod">
          <ac:chgData name="ANNA TAGLIAMONTE" userId="S::a.tagliamonte9@studenti.unisa.it::2163bc78-59c1-4dcc-bb2e-2a806ca1d2b3" providerId="AD" clId="Web-{56122FC5-B587-096D-A204-3BB4F9D3A739}" dt="2025-06-24T17:36:49.224" v="216" actId="1076"/>
          <ac:picMkLst>
            <pc:docMk/>
            <pc:sldMk cId="1430261572" sldId="292"/>
            <ac:picMk id="39" creationId="{07A5772F-4781-E29F-6106-F4EAF08DD556}"/>
          </ac:picMkLst>
        </pc:picChg>
        <pc:picChg chg="mod ord">
          <ac:chgData name="ANNA TAGLIAMONTE" userId="S::a.tagliamonte9@studenti.unisa.it::2163bc78-59c1-4dcc-bb2e-2a806ca1d2b3" providerId="AD" clId="Web-{56122FC5-B587-096D-A204-3BB4F9D3A739}" dt="2025-06-24T17:37:18.693" v="243" actId="1076"/>
          <ac:picMkLst>
            <pc:docMk/>
            <pc:sldMk cId="1430261572" sldId="292"/>
            <ac:picMk id="40" creationId="{3E477F02-F909-440E-88DD-BF5448E15669}"/>
          </ac:picMkLst>
        </pc:picChg>
        <pc:picChg chg="mod ord">
          <ac:chgData name="ANNA TAGLIAMONTE" userId="S::a.tagliamonte9@studenti.unisa.it::2163bc78-59c1-4dcc-bb2e-2a806ca1d2b3" providerId="AD" clId="Web-{56122FC5-B587-096D-A204-3BB4F9D3A739}" dt="2025-06-24T17:38:07.070" v="273" actId="1076"/>
          <ac:picMkLst>
            <pc:docMk/>
            <pc:sldMk cId="1430261572" sldId="292"/>
            <ac:picMk id="41" creationId="{06E90113-BA4F-BB26-53A3-81E10B328960}"/>
          </ac:picMkLst>
        </pc:picChg>
      </pc:sldChg>
    </pc:docChg>
  </pc:docChgLst>
  <pc:docChgLst>
    <pc:chgData name="ANNA ATTE" userId="S::a.atte2@studenti.unisa.it::a2d4745c-4bd6-45cd-88f5-7de1952467d2" providerId="AD" clId="Web-{D9365344-47CF-A687-D0DD-F786DC62353F}"/>
    <pc:docChg chg="modSld">
      <pc:chgData name="ANNA ATTE" userId="S::a.atte2@studenti.unisa.it::a2d4745c-4bd6-45cd-88f5-7de1952467d2" providerId="AD" clId="Web-{D9365344-47CF-A687-D0DD-F786DC62353F}" dt="2025-06-24T19:15:56.730" v="0" actId="1076"/>
      <pc:docMkLst>
        <pc:docMk/>
      </pc:docMkLst>
      <pc:sldChg chg="modSp">
        <pc:chgData name="ANNA ATTE" userId="S::a.atte2@studenti.unisa.it::a2d4745c-4bd6-45cd-88f5-7de1952467d2" providerId="AD" clId="Web-{D9365344-47CF-A687-D0DD-F786DC62353F}" dt="2025-06-24T19:15:56.730" v="0" actId="1076"/>
        <pc:sldMkLst>
          <pc:docMk/>
          <pc:sldMk cId="2266955988" sldId="266"/>
        </pc:sldMkLst>
        <pc:spChg chg="mod">
          <ac:chgData name="ANNA ATTE" userId="S::a.atte2@studenti.unisa.it::a2d4745c-4bd6-45cd-88f5-7de1952467d2" providerId="AD" clId="Web-{D9365344-47CF-A687-D0DD-F786DC62353F}" dt="2025-06-24T19:15:56.730" v="0" actId="1076"/>
          <ac:spMkLst>
            <pc:docMk/>
            <pc:sldMk cId="2266955988" sldId="266"/>
            <ac:spMk id="15" creationId="{D5CB5631-5C47-3D94-481A-9FDB7B1C17F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44C55-A686-BA4B-942A-F2880EC6C913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37BA7-CE6E-6B4D-9B4C-FAAAD3239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363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F083E-81C4-656F-49C0-C9898398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DD62BD-16DA-FE80-27AD-0DA06FF16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ADF454-87A1-4332-E367-00FA64C79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4C8E0E-7A56-0791-F6DB-8C2463B30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37BA7-CE6E-6B4D-9B4C-FAAAD323999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32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37BA7-CE6E-6B4D-9B4C-FAAAD323999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233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6B6E9-F567-5B99-534C-4A0A8F889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16E716-7247-83D8-1733-E60EF05BA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D83671-B9D5-2907-F1DF-349F930FF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7F7253-F91B-1C22-ED81-2CE4CB342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37BA7-CE6E-6B4D-9B4C-FAAAD323999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90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1A9D-5FB9-56C0-1D65-236398A6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762FBF5-ABC3-93B6-6F78-F8EC82396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C61077-B4C5-9512-A26A-E03E20DF3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298510-0EFD-B612-E596-991B824C7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37BA7-CE6E-6B4D-9B4C-FAAAD323999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473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4697-CF9A-1100-BCD2-7A38A1EC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32F8BE-8123-499B-26A8-1526CE24E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B1C115-AB1E-EC78-309E-6FC69AF29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53A666-ECC1-FA08-96A7-C90CEEEAE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37BA7-CE6E-6B4D-9B4C-FAAAD323999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77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1FEA27-FB7B-D605-1240-9817380C1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4BF15B-0502-AA90-C6AA-E960A9BC2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9EE4AB-E917-E046-6646-C3A64E38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64E4F8-0CDD-5FB6-C1F2-AAE9A9F7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0B35CC-8D40-9A91-A8DD-929BD6D6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45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F34AFD-E8D5-31C8-E88C-669FC3BE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3D0AF51-FB96-1039-AB93-03167B356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15FA98-5322-C743-EC3E-FCCAA043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A5C9AD-BCED-1CD5-32FB-08778E79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F9BCA2-3D99-9F61-30AB-D6F7A7C8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36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96B6F05-D9F1-9B51-32B9-F59B04DCC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0EC4DA-86AB-5FAE-D96D-69D6C75BF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B7E13A-B5E7-54E3-5052-73E0DBF3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09AF47-CBBD-BCF4-CD90-A2362D13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3843B9-652C-88DD-3152-2F10E6A2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8548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6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92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3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36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91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81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90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8E9DD5-DA6E-18DD-99B0-C7E31682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D4C0A-C8B5-D676-6E42-4BFEDACD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2466F1-D078-93F2-FEFA-6868DF83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FDCCA7-90B9-AAA7-FD87-C9BDDEA9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2B8DF8-E8D0-E5C6-0EAE-BD9A548C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720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986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10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1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5C58E9-2A78-0BC7-A90B-FD3DA66B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CB2817-AE4A-A541-DB20-253BCBC1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3B84D6-8940-A2C8-7947-B7319469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206CC4-BA8D-D86F-5F87-A8E4FDB4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7DA933-B5B8-6EA8-7B2E-BBDE72BD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50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AC5F00-B41A-DD4F-8A6E-2128AE86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5B70C3-25B8-C2DC-58EE-287B14ADD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6267963-A548-F9F1-58DA-6E6F40D1C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5700CA-2B19-7C49-6161-F67D2AD5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09A89D-6FFE-841E-59AB-C5301959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0B6EF0-A110-4840-044A-1A179209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69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437FA-C3B1-B6BA-2CE2-8DE5A217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8D6631-714C-1E8F-0BD2-D35963DEE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DC0DAB-0954-981E-EAC8-AC57962FA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46BF2E-7113-D87E-9D0A-392C15864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BFDCE47-75F6-741A-C64E-76FDD9825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E4BF1F0-26AD-81BA-4945-4164A80CA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41771E-A90D-E47D-672D-C77BCFD4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BC305CC-255D-35E8-FB2E-E90A4E65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58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B1196-03C3-9E15-1785-841BEA7F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7B4F288-F3E6-231B-E277-59025B6A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F33442-9BFE-C993-972E-41AAEC57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C1FB98-C053-0F20-DD95-3B8F8D8D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3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F14D353-6E2D-5A3C-48CD-FABE1F4D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178DA6C-9010-C2B0-D2DA-0A89C639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AAFFB3-B797-974D-BBB2-1E468772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97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2A5329-A069-43AB-C327-F1056129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F940F2-129B-E199-B3D5-48399C602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9F459BB-738B-D08A-93B7-2D606D419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100FC1-928A-F4AB-3174-FAC0FAED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DDC9929-07FC-CB28-3950-D05BF8B1E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AC0DB0-58FF-F90A-1F0C-50FAD22F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1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CFAE46-CECF-470C-A9C3-0B829344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A69776D-B1FD-7ED3-46F8-A465A426A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225772-ACDE-3F74-E18B-8110A61FC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049474-6228-2747-C52E-3B33DADC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377007-8C46-6663-C1C3-8A2CD721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A8D123C-E5F0-B1C6-5AF8-DE381D24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23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96F9B3-38E2-29E3-34AA-AD094FC8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A34C0A1-DFD9-C108-8B86-1AD766CE2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429013-2188-0C43-D1CC-6BA72A083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C6E1E-8E8B-2746-906A-385F9723C688}" type="datetimeFigureOut">
              <a:rPr lang="it-IT" smtClean="0"/>
              <a:t>29/07/25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9ED917-9AC2-DBC8-198F-7E04649F2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E63FB-F896-851F-85AE-EAD0EE13A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18F50-C322-5C47-8504-71B7025C1F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9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2.png"/><Relationship Id="rId18" Type="http://schemas.openxmlformats.org/officeDocument/2006/relationships/image" Target="../media/image14.sv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hyperlink" Target="https://www.figma.com/design/xIaAggwyDPZOhpEFusn7gA/Assignment_3?node-id=218-4910&amp;p=f&amp;t=acV3unB93VdGAODg-0" TargetMode="External"/><Relationship Id="rId17" Type="http://schemas.openxmlformats.org/officeDocument/2006/relationships/image" Target="../media/image13.png"/><Relationship Id="rId2" Type="http://schemas.openxmlformats.org/officeDocument/2006/relationships/image" Target="../media/image10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4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sv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sv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1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sv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1.sv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sv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1.sv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sv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1.sv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58.png"/><Relationship Id="rId5" Type="http://schemas.openxmlformats.org/officeDocument/2006/relationships/image" Target="../media/image11.svg"/><Relationship Id="rId10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5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6.svg"/><Relationship Id="rId21" Type="http://schemas.openxmlformats.org/officeDocument/2006/relationships/image" Target="../media/image31.png"/><Relationship Id="rId7" Type="http://schemas.openxmlformats.org/officeDocument/2006/relationships/image" Target="../media/image18.svg"/><Relationship Id="rId12" Type="http://schemas.openxmlformats.org/officeDocument/2006/relationships/image" Target="../media/image22.svg"/><Relationship Id="rId17" Type="http://schemas.openxmlformats.org/officeDocument/2006/relationships/image" Target="../media/image27.svg"/><Relationship Id="rId2" Type="http://schemas.openxmlformats.org/officeDocument/2006/relationships/image" Target="../media/image10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17.sv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37.gif"/><Relationship Id="rId3" Type="http://schemas.openxmlformats.org/officeDocument/2006/relationships/image" Target="../media/image17.svg"/><Relationship Id="rId7" Type="http://schemas.openxmlformats.org/officeDocument/2006/relationships/image" Target="../media/image22.svg"/><Relationship Id="rId12" Type="http://schemas.openxmlformats.org/officeDocument/2006/relationships/image" Target="../media/image30.png"/><Relationship Id="rId17" Type="http://schemas.openxmlformats.org/officeDocument/2006/relationships/image" Target="../media/image36.gif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2.svg"/><Relationship Id="rId5" Type="http://schemas.openxmlformats.org/officeDocument/2006/relationships/image" Target="../media/image18.sv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9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sv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.png"/><Relationship Id="rId15" Type="http://schemas.openxmlformats.org/officeDocument/2006/relationships/image" Target="../media/image44.png"/><Relationship Id="rId10" Type="http://schemas.openxmlformats.org/officeDocument/2006/relationships/image" Target="../media/image21.png"/><Relationship Id="rId4" Type="http://schemas.openxmlformats.org/officeDocument/2006/relationships/image" Target="../media/image18.svg"/><Relationship Id="rId9" Type="http://schemas.openxmlformats.org/officeDocument/2006/relationships/image" Target="../media/image30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sv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0.png"/><Relationship Id="rId3" Type="http://schemas.openxmlformats.org/officeDocument/2006/relationships/image" Target="../media/image16.svg"/><Relationship Id="rId7" Type="http://schemas.openxmlformats.org/officeDocument/2006/relationships/image" Target="../media/image17.svg"/><Relationship Id="rId12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1.png"/><Relationship Id="rId5" Type="http://schemas.openxmlformats.org/officeDocument/2006/relationships/image" Target="../media/image18.svg"/><Relationship Id="rId15" Type="http://schemas.openxmlformats.org/officeDocument/2006/relationships/image" Target="../media/image44.png"/><Relationship Id="rId10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5115FF-176C-640A-3F54-09C71BED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C9D21F1B-F715-1D33-6690-936C6B486B77}"/>
              </a:ext>
            </a:extLst>
          </p:cNvPr>
          <p:cNvSpPr/>
          <p:nvPr/>
        </p:nvSpPr>
        <p:spPr>
          <a:xfrm rot="729218">
            <a:off x="59895" y="4598023"/>
            <a:ext cx="1948160" cy="2489662"/>
          </a:xfrm>
          <a:custGeom>
            <a:avLst/>
            <a:gdLst/>
            <a:ahLst/>
            <a:cxnLst/>
            <a:rect l="l" t="t" r="r" b="b"/>
            <a:pathLst>
              <a:path w="2922240" h="3734493">
                <a:moveTo>
                  <a:pt x="0" y="0"/>
                </a:moveTo>
                <a:lnTo>
                  <a:pt x="2922240" y="0"/>
                </a:lnTo>
                <a:lnTo>
                  <a:pt x="2922240" y="3734493"/>
                </a:lnTo>
                <a:lnTo>
                  <a:pt x="0" y="373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84D6C72-1D2B-FD43-CD13-CCC69FFB1A70}"/>
              </a:ext>
            </a:extLst>
          </p:cNvPr>
          <p:cNvSpPr/>
          <p:nvPr/>
        </p:nvSpPr>
        <p:spPr>
          <a:xfrm>
            <a:off x="9058006" y="-1371600"/>
            <a:ext cx="3618129" cy="2743200"/>
          </a:xfrm>
          <a:custGeom>
            <a:avLst/>
            <a:gdLst/>
            <a:ahLst/>
            <a:cxnLst/>
            <a:rect l="l" t="t" r="r" b="b"/>
            <a:pathLst>
              <a:path w="5427194" h="4114800">
                <a:moveTo>
                  <a:pt x="0" y="0"/>
                </a:moveTo>
                <a:lnTo>
                  <a:pt x="5427194" y="0"/>
                </a:lnTo>
                <a:lnTo>
                  <a:pt x="5427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C7029F4-8808-FDBD-FB31-9774EF8ED9AD}"/>
              </a:ext>
            </a:extLst>
          </p:cNvPr>
          <p:cNvSpPr/>
          <p:nvPr/>
        </p:nvSpPr>
        <p:spPr>
          <a:xfrm>
            <a:off x="9549073" y="6012095"/>
            <a:ext cx="3618129" cy="2743200"/>
          </a:xfrm>
          <a:custGeom>
            <a:avLst/>
            <a:gdLst/>
            <a:ahLst/>
            <a:cxnLst/>
            <a:rect l="l" t="t" r="r" b="b"/>
            <a:pathLst>
              <a:path w="5427194" h="4114800">
                <a:moveTo>
                  <a:pt x="0" y="0"/>
                </a:moveTo>
                <a:lnTo>
                  <a:pt x="5427194" y="0"/>
                </a:lnTo>
                <a:lnTo>
                  <a:pt x="5427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F16F55ED-765C-7385-2FBD-2966DF0EC39E}"/>
              </a:ext>
            </a:extLst>
          </p:cNvPr>
          <p:cNvSpPr/>
          <p:nvPr/>
        </p:nvSpPr>
        <p:spPr>
          <a:xfrm flipV="1">
            <a:off x="5403028" y="609600"/>
            <a:ext cx="829369" cy="23630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3" y="0"/>
                </a:lnTo>
                <a:lnTo>
                  <a:pt x="1244053" y="399652"/>
                </a:lnTo>
                <a:lnTo>
                  <a:pt x="0" y="399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B5D3F78B-4800-A375-8CED-5DCCA7B5BEC2}"/>
              </a:ext>
            </a:extLst>
          </p:cNvPr>
          <p:cNvSpPr/>
          <p:nvPr/>
        </p:nvSpPr>
        <p:spPr>
          <a:xfrm>
            <a:off x="3204461" y="6537870"/>
            <a:ext cx="6541502" cy="312854"/>
          </a:xfrm>
          <a:custGeom>
            <a:avLst/>
            <a:gdLst/>
            <a:ahLst/>
            <a:cxnLst/>
            <a:rect l="l" t="t" r="r" b="b"/>
            <a:pathLst>
              <a:path w="3680634" h="469281">
                <a:moveTo>
                  <a:pt x="0" y="0"/>
                </a:moveTo>
                <a:lnTo>
                  <a:pt x="3680634" y="0"/>
                </a:lnTo>
                <a:lnTo>
                  <a:pt x="3680634" y="469281"/>
                </a:lnTo>
                <a:lnTo>
                  <a:pt x="0" y="469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6E56EA89-963B-A0D9-C544-F58DFF591C88}"/>
              </a:ext>
            </a:extLst>
          </p:cNvPr>
          <p:cNvSpPr txBox="1"/>
          <p:nvPr/>
        </p:nvSpPr>
        <p:spPr>
          <a:xfrm>
            <a:off x="-57972" y="2676601"/>
            <a:ext cx="5198422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69"/>
              </a:lnSpc>
            </a:pPr>
            <a:r>
              <a:rPr lang="en-US" sz="6266" b="1">
                <a:solidFill>
                  <a:srgbClr val="9C5D3A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Serenity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BB9652F-669E-05D3-2456-6C79857C5100}"/>
              </a:ext>
            </a:extLst>
          </p:cNvPr>
          <p:cNvSpPr txBox="1"/>
          <p:nvPr/>
        </p:nvSpPr>
        <p:spPr>
          <a:xfrm>
            <a:off x="2768024" y="6369362"/>
            <a:ext cx="7414375" cy="33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9D5D39"/>
                </a:solidFill>
                <a:latin typeface="Garet"/>
                <a:ea typeface="Garet"/>
                <a:cs typeface="Garet"/>
                <a:sym typeface="Garet"/>
              </a:rPr>
              <a:t>A cura di Anna Atte, Anna Tagliamonte  e Alessandra Trotta </a:t>
            </a:r>
          </a:p>
        </p:txBody>
      </p:sp>
      <p:pic>
        <p:nvPicPr>
          <p:cNvPr id="16" name="Immagine 15" descr="Immagine che contiene testo, Cellulare&#10;&#10;Il contenuto generato dall'IA potrebbe non essere corretto.">
            <a:extLst>
              <a:ext uri="{FF2B5EF4-FFF2-40B4-BE49-F238E27FC236}">
                <a16:creationId xmlns:a16="http://schemas.microsoft.com/office/drawing/2014/main" id="{35B226E2-BEE0-1EE4-506B-9B8D50573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0162" y="495300"/>
            <a:ext cx="2845801" cy="575953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734B2EE-90B6-41BD-E00B-89B5AF18104B}"/>
              </a:ext>
            </a:extLst>
          </p:cNvPr>
          <p:cNvSpPr txBox="1"/>
          <p:nvPr/>
        </p:nvSpPr>
        <p:spPr>
          <a:xfrm>
            <a:off x="1994291" y="3999125"/>
            <a:ext cx="3568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>
                <a:solidFill>
                  <a:srgbClr val="9D5D39"/>
                </a:solidFill>
                <a:latin typeface="Calibri"/>
                <a:cs typeface="Arial"/>
              </a:rPr>
              <a:t>HUMAN COMPUTER INTERACTION</a:t>
            </a:r>
          </a:p>
          <a:p>
            <a:pPr algn="ctr"/>
            <a:r>
              <a:rPr lang="it-IT" b="1">
                <a:solidFill>
                  <a:srgbClr val="9D5D39"/>
                </a:solidFill>
                <a:latin typeface="Calibri"/>
                <a:cs typeface="Arial"/>
              </a:rPr>
              <a:t>Prof.ssa Giuliana Vitiello</a:t>
            </a:r>
          </a:p>
          <a:p>
            <a:pPr algn="ctr"/>
            <a:r>
              <a:rPr lang="it-IT" b="1">
                <a:solidFill>
                  <a:srgbClr val="9D5D39"/>
                </a:solidFill>
                <a:latin typeface="Calibri"/>
                <a:cs typeface="Arial"/>
              </a:rPr>
              <a:t>Prof.  Andrea Antonio Cantone</a:t>
            </a:r>
          </a:p>
          <a:p>
            <a:pPr algn="ctr"/>
            <a:r>
              <a:rPr lang="it-IT" b="1">
                <a:solidFill>
                  <a:srgbClr val="9D5D39"/>
                </a:solidFill>
                <a:latin typeface="Calibri"/>
                <a:cs typeface="Arial"/>
              </a:rPr>
              <a:t>A.A 2024/2025</a:t>
            </a:r>
          </a:p>
          <a:p>
            <a:r>
              <a:rPr lang="it-IT" b="1">
                <a:solidFill>
                  <a:srgbClr val="9D5D39"/>
                </a:solidFill>
                <a:latin typeface="Calibri"/>
                <a:cs typeface="Arial"/>
              </a:rPr>
              <a:t> </a:t>
            </a:r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A929A82-B7BA-4BE1-5532-2C2B7AD885F0}"/>
              </a:ext>
            </a:extLst>
          </p:cNvPr>
          <p:cNvSpPr txBox="1"/>
          <p:nvPr/>
        </p:nvSpPr>
        <p:spPr>
          <a:xfrm>
            <a:off x="2135952" y="3514890"/>
            <a:ext cx="657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i="1">
                <a:solidFill>
                  <a:srgbClr val="BD988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Diario del respiro e del benessere</a:t>
            </a:r>
            <a:endParaRPr lang="it-IT" b="1">
              <a:solidFill>
                <a:srgbClr val="BD9882"/>
              </a:solidFill>
            </a:endParaRPr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CC676F1E-BFD4-C179-19E3-0C8848F87257}"/>
              </a:ext>
            </a:extLst>
          </p:cNvPr>
          <p:cNvSpPr/>
          <p:nvPr/>
        </p:nvSpPr>
        <p:spPr>
          <a:xfrm>
            <a:off x="-485101" y="-386572"/>
            <a:ext cx="4263742" cy="3283081"/>
          </a:xfrm>
          <a:custGeom>
            <a:avLst/>
            <a:gdLst/>
            <a:ahLst/>
            <a:cxnLst/>
            <a:rect l="l" t="t" r="r" b="b"/>
            <a:pathLst>
              <a:path w="6395613" h="4924622">
                <a:moveTo>
                  <a:pt x="0" y="0"/>
                </a:moveTo>
                <a:lnTo>
                  <a:pt x="6395613" y="0"/>
                </a:lnTo>
                <a:lnTo>
                  <a:pt x="6395613" y="4924622"/>
                </a:lnTo>
                <a:lnTo>
                  <a:pt x="0" y="49246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FCEC49-8376-D6DE-B75F-4FC0A686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0" y="0"/>
            <a:ext cx="1384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8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8136" y="386159"/>
            <a:ext cx="5145735" cy="631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949"/>
              </a:lnSpc>
            </a:pPr>
            <a:r>
              <a:rPr lang="en-US" sz="4250" b="1">
                <a:solidFill>
                  <a:srgbClr val="9C5D3A"/>
                </a:solidFill>
                <a:latin typeface="Times New Roman"/>
                <a:ea typeface="Tex Gyre Termes Bold"/>
                <a:cs typeface="Tex Gyre Termes Bold"/>
                <a:sym typeface="Tex Gyre Termes Bold"/>
              </a:rPr>
              <a:t>CASI D'USO</a:t>
            </a:r>
            <a:endParaRPr lang="en-US" sz="4266" b="1">
              <a:solidFill>
                <a:srgbClr val="9C5D3A"/>
              </a:solidFill>
              <a:latin typeface="Times New Roman"/>
              <a:ea typeface="Tex Gyre Termes Bold"/>
              <a:cs typeface="Tex Gyre Termes Bold"/>
              <a:sym typeface="Tex Gyre Terme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26" y="1147439"/>
            <a:ext cx="10611610" cy="86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3"/>
              </a:lnSpc>
              <a:spcBef>
                <a:spcPct val="0"/>
              </a:spcBef>
            </a:pP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Nel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contesto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del nostro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progetto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per il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benessere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emotivo</a:t>
            </a:r>
            <a:r>
              <a:rPr lang="en-US" sz="1800" u="none" strike="noStrike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,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abbiamo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identificato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b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cinque </a:t>
            </a:r>
            <a:r>
              <a:rPr lang="en-US" sz="1800" b="1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casi</a:t>
            </a:r>
            <a:r>
              <a:rPr lang="en-US" sz="1800" b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d’uso</a:t>
            </a:r>
            <a:r>
              <a:rPr lang="en-US" sz="1800" b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fondamentali</a:t>
            </a:r>
            <a:r>
              <a:rPr lang="en-US" sz="1800" u="none" strike="noStrike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,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rappresentativi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dei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bisogni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reali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degli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utenti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. Ogni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caso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d’uso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riflette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una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diversa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modalità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di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interazione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con il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sistema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e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risponde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u="none" strike="noStrike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a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specifiche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esigenze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  <a:sym typeface="Garet"/>
              </a:rPr>
              <a:t> emotive.</a:t>
            </a:r>
            <a:endParaRPr lang="it-IT" sz="1800">
              <a:latin typeface="Times New Roman"/>
              <a:cs typeface="Times New Roman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9425003" y="-846630"/>
            <a:ext cx="3956759" cy="3046705"/>
          </a:xfrm>
          <a:custGeom>
            <a:avLst/>
            <a:gdLst/>
            <a:ahLst/>
            <a:cxnLst/>
            <a:rect l="l" t="t" r="r" b="b"/>
            <a:pathLst>
              <a:path w="5935139" h="4570057">
                <a:moveTo>
                  <a:pt x="5935139" y="0"/>
                </a:moveTo>
                <a:lnTo>
                  <a:pt x="0" y="0"/>
                </a:lnTo>
                <a:lnTo>
                  <a:pt x="0" y="4570058"/>
                </a:lnTo>
                <a:lnTo>
                  <a:pt x="5935139" y="4570058"/>
                </a:lnTo>
                <a:lnTo>
                  <a:pt x="59351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-536349" y="5628051"/>
            <a:ext cx="4168195" cy="3160249"/>
          </a:xfrm>
          <a:custGeom>
            <a:avLst/>
            <a:gdLst/>
            <a:ahLst/>
            <a:cxnLst/>
            <a:rect l="l" t="t" r="r" b="b"/>
            <a:pathLst>
              <a:path w="6252292" h="4740374">
                <a:moveTo>
                  <a:pt x="6252292" y="0"/>
                </a:moveTo>
                <a:lnTo>
                  <a:pt x="0" y="0"/>
                </a:lnTo>
                <a:lnTo>
                  <a:pt x="0" y="4740374"/>
                </a:lnTo>
                <a:lnTo>
                  <a:pt x="6252292" y="4740374"/>
                </a:lnTo>
                <a:lnTo>
                  <a:pt x="62522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9035761" y="5898575"/>
            <a:ext cx="3252839" cy="414737"/>
          </a:xfrm>
          <a:custGeom>
            <a:avLst/>
            <a:gdLst/>
            <a:ahLst/>
            <a:cxnLst/>
            <a:rect l="l" t="t" r="r" b="b"/>
            <a:pathLst>
              <a:path w="4879258" h="622105">
                <a:moveTo>
                  <a:pt x="0" y="0"/>
                </a:moveTo>
                <a:lnTo>
                  <a:pt x="4879258" y="0"/>
                </a:lnTo>
                <a:lnTo>
                  <a:pt x="4879258" y="622105"/>
                </a:lnTo>
                <a:lnTo>
                  <a:pt x="0" y="622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20738929" flipV="1">
            <a:off x="-106492" y="-741302"/>
            <a:ext cx="1746151" cy="2231502"/>
          </a:xfrm>
          <a:custGeom>
            <a:avLst/>
            <a:gdLst/>
            <a:ahLst/>
            <a:cxnLst/>
            <a:rect l="l" t="t" r="r" b="b"/>
            <a:pathLst>
              <a:path w="2619226" h="3347253">
                <a:moveTo>
                  <a:pt x="0" y="3347254"/>
                </a:moveTo>
                <a:lnTo>
                  <a:pt x="2619226" y="3347254"/>
                </a:lnTo>
                <a:lnTo>
                  <a:pt x="2619226" y="0"/>
                </a:lnTo>
                <a:lnTo>
                  <a:pt x="0" y="0"/>
                </a:lnTo>
                <a:lnTo>
                  <a:pt x="0" y="334725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7EC1CA47-75A8-0D6A-AE6D-C0C597E50454}"/>
              </a:ext>
            </a:extLst>
          </p:cNvPr>
          <p:cNvSpPr/>
          <p:nvPr/>
        </p:nvSpPr>
        <p:spPr>
          <a:xfrm>
            <a:off x="6321408" y="2331645"/>
            <a:ext cx="5060983" cy="1201614"/>
          </a:xfrm>
          <a:custGeom>
            <a:avLst/>
            <a:gdLst/>
            <a:ahLst/>
            <a:cxnLst/>
            <a:rect l="l" t="t" r="r" b="b"/>
            <a:pathLst>
              <a:path w="2786088" h="1064852">
                <a:moveTo>
                  <a:pt x="73186" y="0"/>
                </a:moveTo>
                <a:lnTo>
                  <a:pt x="2712902" y="0"/>
                </a:lnTo>
                <a:cubicBezTo>
                  <a:pt x="2732312" y="0"/>
                  <a:pt x="2750927" y="7711"/>
                  <a:pt x="2764652" y="21436"/>
                </a:cubicBezTo>
                <a:cubicBezTo>
                  <a:pt x="2778377" y="35161"/>
                  <a:pt x="2786088" y="53776"/>
                  <a:pt x="2786088" y="73186"/>
                </a:cubicBezTo>
                <a:lnTo>
                  <a:pt x="2786088" y="991666"/>
                </a:lnTo>
                <a:cubicBezTo>
                  <a:pt x="2786088" y="1011076"/>
                  <a:pt x="2778377" y="1029691"/>
                  <a:pt x="2764652" y="1043416"/>
                </a:cubicBezTo>
                <a:cubicBezTo>
                  <a:pt x="2750927" y="1057141"/>
                  <a:pt x="2732312" y="1064852"/>
                  <a:pt x="2712902" y="1064852"/>
                </a:cubicBezTo>
                <a:lnTo>
                  <a:pt x="73186" y="1064852"/>
                </a:lnTo>
                <a:cubicBezTo>
                  <a:pt x="53776" y="1064852"/>
                  <a:pt x="35161" y="1057141"/>
                  <a:pt x="21436" y="1043416"/>
                </a:cubicBezTo>
                <a:cubicBezTo>
                  <a:pt x="7711" y="1029691"/>
                  <a:pt x="0" y="1011076"/>
                  <a:pt x="0" y="991666"/>
                </a:cubicBezTo>
                <a:lnTo>
                  <a:pt x="0" y="73186"/>
                </a:lnTo>
                <a:cubicBezTo>
                  <a:pt x="0" y="53776"/>
                  <a:pt x="7711" y="35161"/>
                  <a:pt x="21436" y="21436"/>
                </a:cubicBezTo>
                <a:cubicBezTo>
                  <a:pt x="35161" y="7711"/>
                  <a:pt x="53776" y="0"/>
                  <a:pt x="73186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rgbClr val="4D352B"/>
                </a:solidFill>
                <a:latin typeface="Times New Roman"/>
                <a:ea typeface="Calibri"/>
                <a:cs typeface="Arial"/>
              </a:rPr>
              <a:t>2. Esprimere pensieri in forma privata</a:t>
            </a:r>
            <a:br>
              <a:rPr lang="it-IT" sz="1300" b="1">
                <a:latin typeface="Times New Roman"/>
                <a:cs typeface="Arial"/>
              </a:rPr>
            </a:br>
            <a:r>
              <a:rPr lang="it-IT" sz="1400" b="1">
                <a:solidFill>
                  <a:srgbClr val="9D5D39"/>
                </a:solidFill>
                <a:latin typeface="Times New Roman"/>
                <a:ea typeface="Calibri"/>
                <a:cs typeface="Arial"/>
              </a:rPr>
              <a:t>Il sistema offre uno spazio sicuro dove scrivere pensieri e riflessioni personali, senza timore di giudizi esterni. È un meccanismo utile per l’elaborazione emotiva, il rilascio dello stress e l’introspezione.</a:t>
            </a:r>
            <a:endParaRPr lang="it-IT" sz="1400">
              <a:solidFill>
                <a:srgbClr val="9D5D39"/>
              </a:solidFill>
              <a:latin typeface="Times New Roman"/>
              <a:ea typeface="Calibri"/>
              <a:cs typeface="Arial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01ADD159-57B0-827A-167A-E332BFE62C89}"/>
              </a:ext>
            </a:extLst>
          </p:cNvPr>
          <p:cNvSpPr/>
          <p:nvPr/>
        </p:nvSpPr>
        <p:spPr>
          <a:xfrm>
            <a:off x="747520" y="2331645"/>
            <a:ext cx="5060983" cy="1201614"/>
          </a:xfrm>
          <a:custGeom>
            <a:avLst/>
            <a:gdLst/>
            <a:ahLst/>
            <a:cxnLst/>
            <a:rect l="l" t="t" r="r" b="b"/>
            <a:pathLst>
              <a:path w="2786088" h="1064852">
                <a:moveTo>
                  <a:pt x="73186" y="0"/>
                </a:moveTo>
                <a:lnTo>
                  <a:pt x="2712902" y="0"/>
                </a:lnTo>
                <a:cubicBezTo>
                  <a:pt x="2732312" y="0"/>
                  <a:pt x="2750927" y="7711"/>
                  <a:pt x="2764652" y="21436"/>
                </a:cubicBezTo>
                <a:cubicBezTo>
                  <a:pt x="2778377" y="35161"/>
                  <a:pt x="2786088" y="53776"/>
                  <a:pt x="2786088" y="73186"/>
                </a:cubicBezTo>
                <a:lnTo>
                  <a:pt x="2786088" y="991666"/>
                </a:lnTo>
                <a:cubicBezTo>
                  <a:pt x="2786088" y="1011076"/>
                  <a:pt x="2778377" y="1029691"/>
                  <a:pt x="2764652" y="1043416"/>
                </a:cubicBezTo>
                <a:cubicBezTo>
                  <a:pt x="2750927" y="1057141"/>
                  <a:pt x="2732312" y="1064852"/>
                  <a:pt x="2712902" y="1064852"/>
                </a:cubicBezTo>
                <a:lnTo>
                  <a:pt x="73186" y="1064852"/>
                </a:lnTo>
                <a:cubicBezTo>
                  <a:pt x="53776" y="1064852"/>
                  <a:pt x="35161" y="1057141"/>
                  <a:pt x="21436" y="1043416"/>
                </a:cubicBezTo>
                <a:cubicBezTo>
                  <a:pt x="7711" y="1029691"/>
                  <a:pt x="0" y="1011076"/>
                  <a:pt x="0" y="991666"/>
                </a:cubicBezTo>
                <a:lnTo>
                  <a:pt x="0" y="73186"/>
                </a:lnTo>
                <a:cubicBezTo>
                  <a:pt x="0" y="53776"/>
                  <a:pt x="7711" y="35161"/>
                  <a:pt x="21436" y="21436"/>
                </a:cubicBezTo>
                <a:cubicBezTo>
                  <a:pt x="35161" y="7711"/>
                  <a:pt x="53776" y="0"/>
                  <a:pt x="73186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rgbClr val="4D352B"/>
                </a:solidFill>
                <a:latin typeface="Times New Roman"/>
                <a:ea typeface="Calibri"/>
                <a:cs typeface="Arial"/>
              </a:rPr>
              <a:t>1. Registrare le emozioni</a:t>
            </a:r>
            <a:br>
              <a:rPr lang="it-IT" sz="1400" b="1">
                <a:latin typeface="Times New Roman"/>
                <a:cs typeface="Arial"/>
              </a:rPr>
            </a:br>
            <a:r>
              <a:rPr lang="it-IT" sz="1400" b="1">
                <a:solidFill>
                  <a:srgbClr val="9D5D39"/>
                </a:solidFill>
                <a:latin typeface="Times New Roman"/>
                <a:ea typeface="Calibri"/>
                <a:cs typeface="Arial"/>
              </a:rPr>
              <a:t>Gli utenti, possono prendere un momento per riflettere sul proprio stato d’animo e dare un nome alle emozioni provate. Questo favorisce la consapevolezza emotiva e aiuta a gestire meglio le emozioni nella quotidianità.</a:t>
            </a:r>
            <a:endParaRPr lang="it-IT" sz="1400">
              <a:solidFill>
                <a:srgbClr val="9D5D39"/>
              </a:solidFill>
              <a:latin typeface="Times New Roman"/>
              <a:ea typeface="Calibri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D5CB5631-5C47-3D94-481A-9FDB7B1C17F7}"/>
              </a:ext>
            </a:extLst>
          </p:cNvPr>
          <p:cNvSpPr/>
          <p:nvPr/>
        </p:nvSpPr>
        <p:spPr>
          <a:xfrm>
            <a:off x="747520" y="3799466"/>
            <a:ext cx="5060983" cy="1201614"/>
          </a:xfrm>
          <a:custGeom>
            <a:avLst/>
            <a:gdLst/>
            <a:ahLst/>
            <a:cxnLst/>
            <a:rect l="l" t="t" r="r" b="b"/>
            <a:pathLst>
              <a:path w="2786088" h="1064852">
                <a:moveTo>
                  <a:pt x="73186" y="0"/>
                </a:moveTo>
                <a:lnTo>
                  <a:pt x="2712902" y="0"/>
                </a:lnTo>
                <a:cubicBezTo>
                  <a:pt x="2732312" y="0"/>
                  <a:pt x="2750927" y="7711"/>
                  <a:pt x="2764652" y="21436"/>
                </a:cubicBezTo>
                <a:cubicBezTo>
                  <a:pt x="2778377" y="35161"/>
                  <a:pt x="2786088" y="53776"/>
                  <a:pt x="2786088" y="73186"/>
                </a:cubicBezTo>
                <a:lnTo>
                  <a:pt x="2786088" y="991666"/>
                </a:lnTo>
                <a:cubicBezTo>
                  <a:pt x="2786088" y="1011076"/>
                  <a:pt x="2778377" y="1029691"/>
                  <a:pt x="2764652" y="1043416"/>
                </a:cubicBezTo>
                <a:cubicBezTo>
                  <a:pt x="2750927" y="1057141"/>
                  <a:pt x="2732312" y="1064852"/>
                  <a:pt x="2712902" y="1064852"/>
                </a:cubicBezTo>
                <a:lnTo>
                  <a:pt x="73186" y="1064852"/>
                </a:lnTo>
                <a:cubicBezTo>
                  <a:pt x="53776" y="1064852"/>
                  <a:pt x="35161" y="1057141"/>
                  <a:pt x="21436" y="1043416"/>
                </a:cubicBezTo>
                <a:cubicBezTo>
                  <a:pt x="7711" y="1029691"/>
                  <a:pt x="0" y="1011076"/>
                  <a:pt x="0" y="991666"/>
                </a:cubicBezTo>
                <a:lnTo>
                  <a:pt x="0" y="73186"/>
                </a:lnTo>
                <a:cubicBezTo>
                  <a:pt x="0" y="53776"/>
                  <a:pt x="7711" y="35161"/>
                  <a:pt x="21436" y="21436"/>
                </a:cubicBezTo>
                <a:cubicBezTo>
                  <a:pt x="35161" y="7711"/>
                  <a:pt x="53776" y="0"/>
                  <a:pt x="73186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rgbClr val="4D352B"/>
                </a:solidFill>
                <a:latin typeface="Times New Roman"/>
                <a:ea typeface="Calibri"/>
                <a:cs typeface="Arial"/>
              </a:rPr>
              <a:t>3. Praticare esercizi di rilassamento o auto-regolazione</a:t>
            </a:r>
            <a:br>
              <a:rPr lang="it-IT" sz="1100" b="1">
                <a:latin typeface="Times New Roman"/>
                <a:ea typeface="Calibri"/>
                <a:cs typeface="Arial"/>
              </a:rPr>
            </a:br>
            <a:r>
              <a:rPr lang="it-IT" sz="1400" b="1">
                <a:solidFill>
                  <a:srgbClr val="9D5D39"/>
                </a:solidFill>
                <a:latin typeface="Times New Roman"/>
                <a:ea typeface="Calibri"/>
                <a:cs typeface="Arial"/>
              </a:rPr>
              <a:t>In momenti di stress o ansia, l’utente può accedere a tecniche guidate, come esercizi di respirazione o meditazione, per ritrovare uno stato di calma. Questa funzione fornisce un supporto immediato alla gestione emotiva.</a:t>
            </a: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99CB3C0A-E4B9-D6C8-AA01-B903BB8B9B34}"/>
              </a:ext>
            </a:extLst>
          </p:cNvPr>
          <p:cNvSpPr/>
          <p:nvPr/>
        </p:nvSpPr>
        <p:spPr>
          <a:xfrm>
            <a:off x="6321408" y="3785089"/>
            <a:ext cx="5060983" cy="1201614"/>
          </a:xfrm>
          <a:custGeom>
            <a:avLst/>
            <a:gdLst/>
            <a:ahLst/>
            <a:cxnLst/>
            <a:rect l="l" t="t" r="r" b="b"/>
            <a:pathLst>
              <a:path w="2786088" h="1064852">
                <a:moveTo>
                  <a:pt x="73186" y="0"/>
                </a:moveTo>
                <a:lnTo>
                  <a:pt x="2712902" y="0"/>
                </a:lnTo>
                <a:cubicBezTo>
                  <a:pt x="2732312" y="0"/>
                  <a:pt x="2750927" y="7711"/>
                  <a:pt x="2764652" y="21436"/>
                </a:cubicBezTo>
                <a:cubicBezTo>
                  <a:pt x="2778377" y="35161"/>
                  <a:pt x="2786088" y="53776"/>
                  <a:pt x="2786088" y="73186"/>
                </a:cubicBezTo>
                <a:lnTo>
                  <a:pt x="2786088" y="991666"/>
                </a:lnTo>
                <a:cubicBezTo>
                  <a:pt x="2786088" y="1011076"/>
                  <a:pt x="2778377" y="1029691"/>
                  <a:pt x="2764652" y="1043416"/>
                </a:cubicBezTo>
                <a:cubicBezTo>
                  <a:pt x="2750927" y="1057141"/>
                  <a:pt x="2732312" y="1064852"/>
                  <a:pt x="2712902" y="1064852"/>
                </a:cubicBezTo>
                <a:lnTo>
                  <a:pt x="73186" y="1064852"/>
                </a:lnTo>
                <a:cubicBezTo>
                  <a:pt x="53776" y="1064852"/>
                  <a:pt x="35161" y="1057141"/>
                  <a:pt x="21436" y="1043416"/>
                </a:cubicBezTo>
                <a:cubicBezTo>
                  <a:pt x="7711" y="1029691"/>
                  <a:pt x="0" y="1011076"/>
                  <a:pt x="0" y="991666"/>
                </a:cubicBezTo>
                <a:lnTo>
                  <a:pt x="0" y="73186"/>
                </a:lnTo>
                <a:cubicBezTo>
                  <a:pt x="0" y="53776"/>
                  <a:pt x="7711" y="35161"/>
                  <a:pt x="21436" y="21436"/>
                </a:cubicBezTo>
                <a:cubicBezTo>
                  <a:pt x="35161" y="7711"/>
                  <a:pt x="53776" y="0"/>
                  <a:pt x="73186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rgbClr val="4D352B"/>
                </a:solidFill>
                <a:latin typeface="Times New Roman"/>
                <a:ea typeface="Calibri"/>
                <a:cs typeface="Arial"/>
              </a:rPr>
              <a:t>4. Registrare progressi emotivi</a:t>
            </a:r>
            <a:br>
              <a:rPr lang="it-IT" sz="1400" b="1">
                <a:latin typeface="Times New Roman"/>
                <a:cs typeface="Arial"/>
              </a:rPr>
            </a:br>
            <a:r>
              <a:rPr lang="it-IT" sz="1400" b="1">
                <a:solidFill>
                  <a:srgbClr val="9D5D39"/>
                </a:solidFill>
                <a:latin typeface="Times New Roman"/>
                <a:ea typeface="Calibri"/>
                <a:cs typeface="Arial"/>
              </a:rPr>
              <a:t>Gli utenti possono tenere traccia dell’evoluzione del loro stato emotivo attraverso una cronologia e visualizzazioni grafiche. Questo consente di individuare pattern ricorrenti e stimola la crescita personale.</a:t>
            </a:r>
            <a:endParaRPr lang="it-IT" sz="1400">
              <a:solidFill>
                <a:srgbClr val="9D5D39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32D15AF6-6985-EA29-4A59-0FFE56E2A5B3}"/>
              </a:ext>
            </a:extLst>
          </p:cNvPr>
          <p:cNvSpPr/>
          <p:nvPr/>
        </p:nvSpPr>
        <p:spPr>
          <a:xfrm>
            <a:off x="3541519" y="5294979"/>
            <a:ext cx="5060983" cy="1201614"/>
          </a:xfrm>
          <a:custGeom>
            <a:avLst/>
            <a:gdLst/>
            <a:ahLst/>
            <a:cxnLst/>
            <a:rect l="l" t="t" r="r" b="b"/>
            <a:pathLst>
              <a:path w="2786088" h="1064852">
                <a:moveTo>
                  <a:pt x="73186" y="0"/>
                </a:moveTo>
                <a:lnTo>
                  <a:pt x="2712902" y="0"/>
                </a:lnTo>
                <a:cubicBezTo>
                  <a:pt x="2732312" y="0"/>
                  <a:pt x="2750927" y="7711"/>
                  <a:pt x="2764652" y="21436"/>
                </a:cubicBezTo>
                <a:cubicBezTo>
                  <a:pt x="2778377" y="35161"/>
                  <a:pt x="2786088" y="53776"/>
                  <a:pt x="2786088" y="73186"/>
                </a:cubicBezTo>
                <a:lnTo>
                  <a:pt x="2786088" y="991666"/>
                </a:lnTo>
                <a:cubicBezTo>
                  <a:pt x="2786088" y="1011076"/>
                  <a:pt x="2778377" y="1029691"/>
                  <a:pt x="2764652" y="1043416"/>
                </a:cubicBezTo>
                <a:cubicBezTo>
                  <a:pt x="2750927" y="1057141"/>
                  <a:pt x="2732312" y="1064852"/>
                  <a:pt x="2712902" y="1064852"/>
                </a:cubicBezTo>
                <a:lnTo>
                  <a:pt x="73186" y="1064852"/>
                </a:lnTo>
                <a:cubicBezTo>
                  <a:pt x="53776" y="1064852"/>
                  <a:pt x="35161" y="1057141"/>
                  <a:pt x="21436" y="1043416"/>
                </a:cubicBezTo>
                <a:cubicBezTo>
                  <a:pt x="7711" y="1029691"/>
                  <a:pt x="0" y="1011076"/>
                  <a:pt x="0" y="991666"/>
                </a:cubicBezTo>
                <a:lnTo>
                  <a:pt x="0" y="73186"/>
                </a:lnTo>
                <a:cubicBezTo>
                  <a:pt x="0" y="53776"/>
                  <a:pt x="7711" y="35161"/>
                  <a:pt x="21436" y="21436"/>
                </a:cubicBezTo>
                <a:cubicBezTo>
                  <a:pt x="35161" y="7711"/>
                  <a:pt x="53776" y="0"/>
                  <a:pt x="73186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rgbClr val="4D352B"/>
                </a:solidFill>
                <a:latin typeface="Times New Roman"/>
                <a:ea typeface="Calibri"/>
                <a:cs typeface="Arial"/>
              </a:rPr>
              <a:t>5. Definire e monitorare obiettivi di benessere</a:t>
            </a:r>
            <a:br>
              <a:rPr lang="it-IT" sz="1400" b="1">
                <a:latin typeface="Times New Roman"/>
                <a:ea typeface="Calibri"/>
                <a:cs typeface="Arial"/>
              </a:rPr>
            </a:br>
            <a:r>
              <a:rPr lang="it-IT" sz="1400" b="1">
                <a:solidFill>
                  <a:srgbClr val="9D5D39"/>
                </a:solidFill>
                <a:latin typeface="Times New Roman"/>
                <a:ea typeface="Calibri"/>
                <a:cs typeface="Arial"/>
              </a:rPr>
              <a:t>Il sistema permette agli utenti di fissare piccoli obiettivi legati alla sfera emotiva, come “essere più pazienti”. Ciò incoraggia un approccio attivo e intenzionale al miglioramento personale.</a:t>
            </a:r>
            <a:endParaRPr lang="it-IT" sz="1400">
              <a:solidFill>
                <a:srgbClr val="9D5D39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6955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1550046" y="-1475005"/>
            <a:ext cx="3702707" cy="2851084"/>
          </a:xfrm>
          <a:custGeom>
            <a:avLst/>
            <a:gdLst/>
            <a:ahLst/>
            <a:cxnLst/>
            <a:rect l="l" t="t" r="r" b="b"/>
            <a:pathLst>
              <a:path w="5554060" h="4276626">
                <a:moveTo>
                  <a:pt x="0" y="0"/>
                </a:moveTo>
                <a:lnTo>
                  <a:pt x="5554060" y="0"/>
                </a:lnTo>
                <a:lnTo>
                  <a:pt x="5554060" y="4276627"/>
                </a:lnTo>
                <a:lnTo>
                  <a:pt x="0" y="4276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5" name="TextBox 5"/>
          <p:cNvSpPr txBox="1"/>
          <p:nvPr/>
        </p:nvSpPr>
        <p:spPr>
          <a:xfrm>
            <a:off x="467614" y="215786"/>
            <a:ext cx="11718942" cy="563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949"/>
              </a:lnSpc>
            </a:pPr>
            <a:r>
              <a:rPr lang="en-US" sz="2700" b="1">
                <a:solidFill>
                  <a:srgbClr val="9C5D3A"/>
                </a:solidFill>
                <a:latin typeface="Times New Roman"/>
                <a:ea typeface="Tex Gyre Termes Bold"/>
                <a:cs typeface="Tex Gyre Termes Bold"/>
                <a:sym typeface="Tex Gyre Termes Bold"/>
              </a:rPr>
              <a:t>3. PRATICARE ESERCIZI DI RILASSAMENTO O AUTO-REGOLAZIONE</a:t>
            </a:r>
            <a:endParaRPr lang="it-IT" sz="2700"/>
          </a:p>
        </p:txBody>
      </p:sp>
      <p:sp>
        <p:nvSpPr>
          <p:cNvPr id="6" name="Freeform 6"/>
          <p:cNvSpPr/>
          <p:nvPr/>
        </p:nvSpPr>
        <p:spPr>
          <a:xfrm rot="1080000">
            <a:off x="10349784" y="-1780267"/>
            <a:ext cx="3656222" cy="2772081"/>
          </a:xfrm>
          <a:custGeom>
            <a:avLst/>
            <a:gdLst/>
            <a:ahLst/>
            <a:cxnLst/>
            <a:rect l="l" t="t" r="r" b="b"/>
            <a:pathLst>
              <a:path w="5484333" h="4158122">
                <a:moveTo>
                  <a:pt x="0" y="0"/>
                </a:moveTo>
                <a:lnTo>
                  <a:pt x="5484333" y="0"/>
                </a:lnTo>
                <a:lnTo>
                  <a:pt x="5484333" y="4158121"/>
                </a:lnTo>
                <a:lnTo>
                  <a:pt x="0" y="415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7" name="Freeform 7"/>
          <p:cNvSpPr/>
          <p:nvPr/>
        </p:nvSpPr>
        <p:spPr>
          <a:xfrm flipH="1">
            <a:off x="-2517347" y="5453288"/>
            <a:ext cx="3710931" cy="2813561"/>
          </a:xfrm>
          <a:custGeom>
            <a:avLst/>
            <a:gdLst/>
            <a:ahLst/>
            <a:cxnLst/>
            <a:rect l="l" t="t" r="r" b="b"/>
            <a:pathLst>
              <a:path w="5566397" h="4220341">
                <a:moveTo>
                  <a:pt x="5566397" y="0"/>
                </a:moveTo>
                <a:lnTo>
                  <a:pt x="0" y="0"/>
                </a:lnTo>
                <a:lnTo>
                  <a:pt x="0" y="4220341"/>
                </a:lnTo>
                <a:lnTo>
                  <a:pt x="5566397" y="4220341"/>
                </a:lnTo>
                <a:lnTo>
                  <a:pt x="55663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7" name="Freeform 17"/>
          <p:cNvSpPr/>
          <p:nvPr/>
        </p:nvSpPr>
        <p:spPr>
          <a:xfrm flipH="1" flipV="1">
            <a:off x="10127119" y="5448690"/>
            <a:ext cx="3210465" cy="2472058"/>
          </a:xfrm>
          <a:custGeom>
            <a:avLst/>
            <a:gdLst/>
            <a:ahLst/>
            <a:cxnLst/>
            <a:rect l="l" t="t" r="r" b="b"/>
            <a:pathLst>
              <a:path w="4815698" h="3708087">
                <a:moveTo>
                  <a:pt x="4815698" y="3708087"/>
                </a:moveTo>
                <a:lnTo>
                  <a:pt x="0" y="3708087"/>
                </a:lnTo>
                <a:lnTo>
                  <a:pt x="0" y="0"/>
                </a:lnTo>
                <a:lnTo>
                  <a:pt x="4815698" y="0"/>
                </a:lnTo>
                <a:lnTo>
                  <a:pt x="4815698" y="37080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9FB6DE42-28E1-F664-434A-FABFF3099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93798"/>
              </p:ext>
            </p:extLst>
          </p:nvPr>
        </p:nvGraphicFramePr>
        <p:xfrm>
          <a:off x="1894113" y="968827"/>
          <a:ext cx="8408127" cy="5569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06">
                  <a:extLst>
                    <a:ext uri="{9D8B030D-6E8A-4147-A177-3AD203B41FA5}">
                      <a16:colId xmlns:a16="http://schemas.microsoft.com/office/drawing/2014/main" val="2044576322"/>
                    </a:ext>
                  </a:extLst>
                </a:gridCol>
                <a:gridCol w="1069715">
                  <a:extLst>
                    <a:ext uri="{9D8B030D-6E8A-4147-A177-3AD203B41FA5}">
                      <a16:colId xmlns:a16="http://schemas.microsoft.com/office/drawing/2014/main" val="1191290190"/>
                    </a:ext>
                  </a:extLst>
                </a:gridCol>
                <a:gridCol w="6452306">
                  <a:extLst>
                    <a:ext uri="{9D8B030D-6E8A-4147-A177-3AD203B41FA5}">
                      <a16:colId xmlns:a16="http://schemas.microsoft.com/office/drawing/2014/main" val="3961143217"/>
                    </a:ext>
                  </a:extLst>
                </a:gridCol>
              </a:tblGrid>
              <a:tr h="337725">
                <a:tc gridSpan="2"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Times New Roman"/>
                        </a:rPr>
                        <a:t>UC_3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67D6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solidFill>
                            <a:schemeClr val="tx1"/>
                          </a:solidFill>
                          <a:latin typeface="Times New Roman"/>
                        </a:rPr>
                        <a:t>Praticare esercizi di rilassamento</a:t>
                      </a:r>
                    </a:p>
                  </a:txBody>
                  <a:tcPr>
                    <a:solidFill>
                      <a:srgbClr val="EBD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77120"/>
                  </a:ext>
                </a:extLst>
              </a:tr>
              <a:tr h="594398">
                <a:tc grid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Times New Roman"/>
                        </a:rPr>
                        <a:t>Descrizione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>
                    <a:solidFill>
                      <a:srgbClr val="A67D6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err="1">
                          <a:latin typeface="Times New Roman"/>
                        </a:rPr>
                        <a:t>Giulia,sentendosi</a:t>
                      </a:r>
                      <a:r>
                        <a:rPr lang="it-IT">
                          <a:latin typeface="Times New Roman"/>
                        </a:rPr>
                        <a:t> stressata, accede al sistema per eseguire esercizi di rilassamento guidati, come respirazione o meditazione</a:t>
                      </a:r>
                    </a:p>
                  </a:txBody>
                  <a:tcPr>
                    <a:solidFill>
                      <a:srgbClr val="D6B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17457"/>
                  </a:ext>
                </a:extLst>
              </a:tr>
              <a:tr h="540362">
                <a:tc grid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Times New Roman"/>
                        </a:rPr>
                        <a:t>Attore Principale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>
                    <a:solidFill>
                      <a:srgbClr val="A67D6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>
                          <a:latin typeface="Times New Roman"/>
                        </a:rPr>
                        <a:t>Giulia</a:t>
                      </a:r>
                    </a:p>
                  </a:txBody>
                  <a:tcPr>
                    <a:solidFill>
                      <a:srgbClr val="EBD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839523"/>
                  </a:ext>
                </a:extLst>
              </a:tr>
              <a:tr h="337725">
                <a:tc grid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Times New Roman"/>
                        </a:rPr>
                        <a:t>User </a:t>
                      </a:r>
                      <a:r>
                        <a:rPr lang="it-IT" b="1" err="1">
                          <a:latin typeface="Times New Roman"/>
                        </a:rPr>
                        <a:t>Priority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b="1" err="1"/>
                    </a:p>
                  </a:txBody>
                  <a:tcPr>
                    <a:solidFill>
                      <a:srgbClr val="A67D6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>
                          <a:latin typeface="Times New Roman"/>
                        </a:rPr>
                        <a:t>Importante</a:t>
                      </a:r>
                    </a:p>
                  </a:txBody>
                  <a:tcPr>
                    <a:solidFill>
                      <a:srgbClr val="D6B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619094"/>
                  </a:ext>
                </a:extLst>
              </a:tr>
              <a:tr h="337725">
                <a:tc grid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Times New Roman"/>
                        </a:rPr>
                        <a:t>Frequenza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>
                    <a:solidFill>
                      <a:srgbClr val="A67D6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>
                          <a:latin typeface="Times New Roman"/>
                        </a:rPr>
                        <a:t>Alta</a:t>
                      </a:r>
                    </a:p>
                  </a:txBody>
                  <a:tcPr>
                    <a:solidFill>
                      <a:srgbClr val="EBD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16645"/>
                  </a:ext>
                </a:extLst>
              </a:tr>
              <a:tr h="337725">
                <a:tc gridSpan="3"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Times New Roman"/>
                        </a:rPr>
                        <a:t>Flusso di Eventi Principale/</a:t>
                      </a:r>
                      <a:r>
                        <a:rPr lang="it-IT" b="1" err="1">
                          <a:latin typeface="Times New Roman"/>
                        </a:rPr>
                        <a:t>Main</a:t>
                      </a:r>
                      <a:r>
                        <a:rPr lang="it-IT" b="1">
                          <a:latin typeface="Times New Roman"/>
                        </a:rPr>
                        <a:t> Scenario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A67D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75972"/>
                  </a:ext>
                </a:extLst>
              </a:tr>
              <a:tr h="337725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>
                          <a:latin typeface="Times New Roman"/>
                        </a:rPr>
                        <a:t>Attore: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>
                          <a:latin typeface="Times New Roman"/>
                        </a:rPr>
                        <a:t>Giulia accede al sistema</a:t>
                      </a:r>
                    </a:p>
                  </a:txBody>
                  <a:tcPr>
                    <a:solidFill>
                      <a:srgbClr val="EBD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047588"/>
                  </a:ext>
                </a:extLst>
              </a:tr>
              <a:tr h="337725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>
                          <a:latin typeface="Times New Roman"/>
                        </a:rPr>
                        <a:t>Sistema: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>
                          <a:latin typeface="Times New Roman"/>
                        </a:rPr>
                        <a:t>Il sistema mostra la home</a:t>
                      </a:r>
                    </a:p>
                  </a:txBody>
                  <a:tcPr>
                    <a:solidFill>
                      <a:srgbClr val="D6B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4991"/>
                  </a:ext>
                </a:extLst>
              </a:tr>
              <a:tr h="337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Attore: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>
                          <a:latin typeface="Times New Roman"/>
                        </a:rPr>
                        <a:t>Giulia seleziona "Esercizi di rilassamento"</a:t>
                      </a:r>
                    </a:p>
                  </a:txBody>
                  <a:tcPr>
                    <a:solidFill>
                      <a:srgbClr val="EBD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67671"/>
                  </a:ext>
                </a:extLst>
              </a:tr>
              <a:tr h="337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>
                          <a:latin typeface="Times New Roman"/>
                        </a:rPr>
                        <a:t>4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Sistema:</a:t>
                      </a:r>
                      <a:endParaRPr lang="it-IT" b="1">
                        <a:latin typeface="Times New Roman"/>
                      </a:endParaRP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>
                          <a:latin typeface="Times New Roman"/>
                        </a:rPr>
                        <a:t>Il sistema mostra un elenco di tecniche disponibili</a:t>
                      </a:r>
                    </a:p>
                  </a:txBody>
                  <a:tcPr>
                    <a:solidFill>
                      <a:srgbClr val="D6B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54263"/>
                  </a:ext>
                </a:extLst>
              </a:tr>
              <a:tr h="337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>
                          <a:latin typeface="Times New Roman"/>
                        </a:rPr>
                        <a:t>5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Attore: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>
                          <a:latin typeface="Times New Roman"/>
                        </a:rPr>
                        <a:t>Giulia sceglie un esercizio</a:t>
                      </a:r>
                    </a:p>
                  </a:txBody>
                  <a:tcPr>
                    <a:solidFill>
                      <a:srgbClr val="EBD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3276"/>
                  </a:ext>
                </a:extLst>
              </a:tr>
              <a:tr h="337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>
                          <a:latin typeface="Times New Roman"/>
                        </a:rPr>
                        <a:t>6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Sistema:</a:t>
                      </a:r>
                      <a:endParaRPr lang="it-IT" b="1">
                        <a:latin typeface="Times New Roman"/>
                      </a:endParaRP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>
                          <a:latin typeface="Times New Roman"/>
                        </a:rPr>
                        <a:t>Il sistema avvia una guida audio o testuale</a:t>
                      </a:r>
                    </a:p>
                  </a:txBody>
                  <a:tcPr>
                    <a:solidFill>
                      <a:srgbClr val="D6B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876933"/>
                  </a:ext>
                </a:extLst>
              </a:tr>
              <a:tr h="337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>
                          <a:latin typeface="Times New Roman"/>
                        </a:rPr>
                        <a:t>7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Attore: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>
                          <a:latin typeface="Times New Roman"/>
                        </a:rPr>
                        <a:t>Giulia completa l'esercizio</a:t>
                      </a:r>
                    </a:p>
                  </a:txBody>
                  <a:tcPr>
                    <a:solidFill>
                      <a:srgbClr val="EBD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845487"/>
                  </a:ext>
                </a:extLst>
              </a:tr>
              <a:tr h="337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>
                          <a:latin typeface="Times New Roman"/>
                        </a:rPr>
                        <a:t>8</a:t>
                      </a: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Sistema:</a:t>
                      </a:r>
                      <a:endParaRPr lang="it-IT" b="1">
                        <a:latin typeface="Times New Roman"/>
                      </a:endParaRPr>
                    </a:p>
                  </a:txBody>
                  <a:tcPr>
                    <a:solidFill>
                      <a:srgbClr val="BD988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>
                          <a:latin typeface="Times New Roman"/>
                        </a:rPr>
                        <a:t>Il sistema </a:t>
                      </a:r>
                      <a:r>
                        <a:rPr lang="it-IT" err="1">
                          <a:latin typeface="Times New Roman"/>
                        </a:rPr>
                        <a:t>proponde</a:t>
                      </a:r>
                      <a:r>
                        <a:rPr lang="it-IT">
                          <a:latin typeface="Times New Roman"/>
                        </a:rPr>
                        <a:t> di registrare l'esito emotivo</a:t>
                      </a:r>
                    </a:p>
                  </a:txBody>
                  <a:tcPr>
                    <a:solidFill>
                      <a:srgbClr val="D6B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909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62D9B-1799-AD11-657B-440FB452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E085440-84D0-25D0-E435-042F1043EDB0}"/>
              </a:ext>
            </a:extLst>
          </p:cNvPr>
          <p:cNvSpPr/>
          <p:nvPr/>
        </p:nvSpPr>
        <p:spPr>
          <a:xfrm flipH="1">
            <a:off x="10043118" y="-1364345"/>
            <a:ext cx="4098216" cy="3155626"/>
          </a:xfrm>
          <a:custGeom>
            <a:avLst/>
            <a:gdLst/>
            <a:ahLst/>
            <a:cxnLst/>
            <a:rect l="l" t="t" r="r" b="b"/>
            <a:pathLst>
              <a:path w="6147324" h="4733439">
                <a:moveTo>
                  <a:pt x="6147324" y="0"/>
                </a:moveTo>
                <a:lnTo>
                  <a:pt x="0" y="0"/>
                </a:lnTo>
                <a:lnTo>
                  <a:pt x="0" y="4733440"/>
                </a:lnTo>
                <a:lnTo>
                  <a:pt x="6147324" y="4733440"/>
                </a:lnTo>
                <a:lnTo>
                  <a:pt x="6147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13B1926-B5F6-9FB0-0B16-1CD12C496715}"/>
              </a:ext>
            </a:extLst>
          </p:cNvPr>
          <p:cNvSpPr txBox="1"/>
          <p:nvPr/>
        </p:nvSpPr>
        <p:spPr>
          <a:xfrm>
            <a:off x="2746611" y="400958"/>
            <a:ext cx="670177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949"/>
              </a:lnSpc>
            </a:pPr>
            <a:r>
              <a:rPr lang="en-US" sz="4250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ANALISI COMPARATIVA</a:t>
            </a:r>
            <a:endParaRPr lang="en-US" sz="4250" b="1">
              <a:solidFill>
                <a:srgbClr val="9C5D3A"/>
              </a:solidFill>
              <a:latin typeface="Times New Roman" panose="02020603050405020304" pitchFamily="18" charset="0"/>
              <a:ea typeface="Tex Gyre Termes Bold"/>
              <a:cs typeface="Times New Roman" panose="02020603050405020304" pitchFamily="18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D583BA3-9DC2-DD77-5DE3-4058E975265B}"/>
              </a:ext>
            </a:extLst>
          </p:cNvPr>
          <p:cNvSpPr/>
          <p:nvPr/>
        </p:nvSpPr>
        <p:spPr>
          <a:xfrm flipH="1" flipV="1">
            <a:off x="-518255" y="-1537102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4056136"/>
                </a:moveTo>
                <a:lnTo>
                  <a:pt x="0" y="4056136"/>
                </a:lnTo>
                <a:lnTo>
                  <a:pt x="0" y="0"/>
                </a:lnTo>
                <a:lnTo>
                  <a:pt x="5349818" y="0"/>
                </a:lnTo>
                <a:lnTo>
                  <a:pt x="5349818" y="40561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F5EB821-5890-0E39-EE69-8942750DAB05}"/>
              </a:ext>
            </a:extLst>
          </p:cNvPr>
          <p:cNvSpPr/>
          <p:nvPr/>
        </p:nvSpPr>
        <p:spPr>
          <a:xfrm rot="20005768">
            <a:off x="-502166" y="5008628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0" y="0"/>
                </a:moveTo>
                <a:lnTo>
                  <a:pt x="2388240" y="0"/>
                </a:lnTo>
                <a:lnTo>
                  <a:pt x="2388240" y="3052064"/>
                </a:lnTo>
                <a:lnTo>
                  <a:pt x="0" y="305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3042C37-6411-C1E9-4964-AED088E874F6}"/>
              </a:ext>
            </a:extLst>
          </p:cNvPr>
          <p:cNvSpPr/>
          <p:nvPr/>
        </p:nvSpPr>
        <p:spPr>
          <a:xfrm rot="1832082" flipH="1">
            <a:off x="11047935" y="499389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AB7904-6830-B3EB-CE3F-EC2E1CED28BB}"/>
              </a:ext>
            </a:extLst>
          </p:cNvPr>
          <p:cNvSpPr txBox="1"/>
          <p:nvPr/>
        </p:nvSpPr>
        <p:spPr>
          <a:xfrm>
            <a:off x="2213062" y="2057802"/>
            <a:ext cx="7766770" cy="865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3"/>
              </a:lnSpc>
              <a:spcBef>
                <a:spcPct val="0"/>
              </a:spcBef>
            </a:pP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Youper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è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un’app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per il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benessere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emotivo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basata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su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intelligenza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artificiale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. Guida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l’utente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in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conversazioni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per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riflettere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sulle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emozioni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e propone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esercizi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di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rilassamento</a:t>
            </a:r>
            <a:r>
              <a:rPr lang="en-US" sz="1900" u="none" strike="noStrike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.</a:t>
            </a:r>
            <a:endParaRPr lang="it-IT" sz="18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39B8F37-9320-ED9A-8C43-A378CE9A1AC5}"/>
              </a:ext>
            </a:extLst>
          </p:cNvPr>
          <p:cNvSpPr/>
          <p:nvPr/>
        </p:nvSpPr>
        <p:spPr>
          <a:xfrm>
            <a:off x="6322121" y="3209806"/>
            <a:ext cx="3275509" cy="2348124"/>
          </a:xfrm>
          <a:custGeom>
            <a:avLst/>
            <a:gdLst/>
            <a:ahLst/>
            <a:cxnLst/>
            <a:rect l="l" t="t" r="r" b="b"/>
            <a:pathLst>
              <a:path w="2036939" h="1435256">
                <a:moveTo>
                  <a:pt x="100102" y="0"/>
                </a:moveTo>
                <a:lnTo>
                  <a:pt x="1936836" y="0"/>
                </a:lnTo>
                <a:cubicBezTo>
                  <a:pt x="1992121" y="0"/>
                  <a:pt x="2036939" y="44817"/>
                  <a:pt x="2036939" y="100102"/>
                </a:cubicBezTo>
                <a:lnTo>
                  <a:pt x="2036939" y="1335153"/>
                </a:lnTo>
                <a:cubicBezTo>
                  <a:pt x="2036939" y="1361702"/>
                  <a:pt x="2026392" y="1387164"/>
                  <a:pt x="2007619" y="1405936"/>
                </a:cubicBezTo>
                <a:cubicBezTo>
                  <a:pt x="1988846" y="1424709"/>
                  <a:pt x="1963385" y="1435256"/>
                  <a:pt x="1936836" y="1435256"/>
                </a:cubicBezTo>
                <a:lnTo>
                  <a:pt x="100102" y="1435256"/>
                </a:lnTo>
                <a:cubicBezTo>
                  <a:pt x="44817" y="1435256"/>
                  <a:pt x="0" y="1390438"/>
                  <a:pt x="0" y="1335153"/>
                </a:cubicBezTo>
                <a:lnTo>
                  <a:pt x="0" y="100102"/>
                </a:lnTo>
                <a:cubicBezTo>
                  <a:pt x="0" y="44817"/>
                  <a:pt x="44817" y="0"/>
                  <a:pt x="100102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BF65E76-E4CE-A970-C50D-A42414C38862}"/>
              </a:ext>
            </a:extLst>
          </p:cNvPr>
          <p:cNvSpPr txBox="1"/>
          <p:nvPr/>
        </p:nvSpPr>
        <p:spPr>
          <a:xfrm>
            <a:off x="2214192" y="1028915"/>
            <a:ext cx="7755884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333"/>
              </a:lnSpc>
              <a:spcBef>
                <a:spcPct val="0"/>
              </a:spcBef>
            </a:pPr>
            <a:r>
              <a:rPr lang="en-US" sz="22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Nel nostro </a:t>
            </a:r>
            <a:r>
              <a:rPr lang="en-US" sz="22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progetto</a:t>
            </a:r>
            <a:r>
              <a:rPr lang="en-US" sz="22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22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abbiamo</a:t>
            </a:r>
            <a:r>
              <a:rPr lang="en-US" sz="22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22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analizzato</a:t>
            </a:r>
            <a:r>
              <a:rPr lang="en-US" sz="22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22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tre</a:t>
            </a:r>
            <a:r>
              <a:rPr lang="en-US" sz="22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22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applicazioni</a:t>
            </a:r>
            <a:r>
              <a:rPr lang="en-US" sz="22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22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già</a:t>
            </a:r>
            <a:r>
              <a:rPr lang="en-US" sz="22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22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esistenti</a:t>
            </a:r>
            <a:r>
              <a:rPr lang="en-US" sz="22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endParaRPr lang="it-IT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1C18AB2-2893-479B-8CED-3D78519EFAFC}"/>
              </a:ext>
            </a:extLst>
          </p:cNvPr>
          <p:cNvSpPr txBox="1"/>
          <p:nvPr/>
        </p:nvSpPr>
        <p:spPr>
          <a:xfrm>
            <a:off x="6498877" y="3353992"/>
            <a:ext cx="2927044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CONTRO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sz="18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ctr"/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L'interazione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basa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risposte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predefinite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che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 volte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risultano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troppo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generiche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 non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perfettamente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adatte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alle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situazioni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complesse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vissute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dagli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utenti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reali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 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8D60CCDD-7D1A-8D4D-BFC9-F5D21BB24527}"/>
              </a:ext>
            </a:extLst>
          </p:cNvPr>
          <p:cNvSpPr txBox="1"/>
          <p:nvPr/>
        </p:nvSpPr>
        <p:spPr>
          <a:xfrm>
            <a:off x="1449170" y="5843981"/>
            <a:ext cx="9301655" cy="832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Da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essa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abbiamo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ripreso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il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monitoraggio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emotivo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giornaliero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,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aggiungendo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 la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possibilità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di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scrittura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libera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personalizzazione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delle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emozioni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,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superando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limiti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delle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risposte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standardizzate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33"/>
              </a:lnSpc>
              <a:spcBef>
                <a:spcPct val="0"/>
              </a:spcBef>
            </a:pPr>
            <a:endParaRPr lang="en-US" sz="1600">
              <a:solidFill>
                <a:srgbClr val="4E352B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CBA6BA00-CC83-71D2-79C1-1264ECC2A06E}"/>
              </a:ext>
            </a:extLst>
          </p:cNvPr>
          <p:cNvSpPr/>
          <p:nvPr/>
        </p:nvSpPr>
        <p:spPr>
          <a:xfrm>
            <a:off x="2510385" y="3210122"/>
            <a:ext cx="3286553" cy="2348125"/>
          </a:xfrm>
          <a:custGeom>
            <a:avLst/>
            <a:gdLst/>
            <a:ahLst/>
            <a:cxnLst/>
            <a:rect l="l" t="t" r="r" b="b"/>
            <a:pathLst>
              <a:path w="2036939" h="1435256">
                <a:moveTo>
                  <a:pt x="100102" y="0"/>
                </a:moveTo>
                <a:lnTo>
                  <a:pt x="1936836" y="0"/>
                </a:lnTo>
                <a:cubicBezTo>
                  <a:pt x="1992121" y="0"/>
                  <a:pt x="2036939" y="44817"/>
                  <a:pt x="2036939" y="100102"/>
                </a:cubicBezTo>
                <a:lnTo>
                  <a:pt x="2036939" y="1335153"/>
                </a:lnTo>
                <a:cubicBezTo>
                  <a:pt x="2036939" y="1361702"/>
                  <a:pt x="2026392" y="1387164"/>
                  <a:pt x="2007619" y="1405936"/>
                </a:cubicBezTo>
                <a:cubicBezTo>
                  <a:pt x="1988846" y="1424709"/>
                  <a:pt x="1963385" y="1435256"/>
                  <a:pt x="1936836" y="1435256"/>
                </a:cubicBezTo>
                <a:lnTo>
                  <a:pt x="100102" y="1435256"/>
                </a:lnTo>
                <a:cubicBezTo>
                  <a:pt x="44817" y="1435256"/>
                  <a:pt x="0" y="1390438"/>
                  <a:pt x="0" y="1335153"/>
                </a:cubicBezTo>
                <a:lnTo>
                  <a:pt x="0" y="100102"/>
                </a:lnTo>
                <a:cubicBezTo>
                  <a:pt x="0" y="44817"/>
                  <a:pt x="44817" y="0"/>
                  <a:pt x="100102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74D300-217C-862B-ABF1-F2A2E1621965}"/>
              </a:ext>
            </a:extLst>
          </p:cNvPr>
          <p:cNvSpPr txBox="1"/>
          <p:nvPr/>
        </p:nvSpPr>
        <p:spPr>
          <a:xfrm>
            <a:off x="5177813" y="1533308"/>
            <a:ext cx="184741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9C5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YOUPER</a:t>
            </a:r>
            <a:endParaRPr lang="it-IT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Elementi grafici, simbolo, logo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E3D6A033-6D8D-208F-4D30-0AA78223E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0143" y="1531043"/>
            <a:ext cx="502024" cy="454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812DED1B-3A4C-11EA-8AA1-E6CC9C18ACB0}"/>
              </a:ext>
            </a:extLst>
          </p:cNvPr>
          <p:cNvSpPr txBox="1"/>
          <p:nvPr/>
        </p:nvSpPr>
        <p:spPr>
          <a:xfrm>
            <a:off x="2496403" y="3324894"/>
            <a:ext cx="3281699" cy="1961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>
                <a:solidFill>
                  <a:srgbClr val="4E352B"/>
                </a:solidFill>
                <a:latin typeface="Times New Roman"/>
                <a:ea typeface="+mn-lt"/>
                <a:cs typeface="Times New Roman"/>
                <a:sym typeface="Garet"/>
              </a:rPr>
              <a:t>PRO:</a:t>
            </a:r>
            <a:endParaRPr lang="it-IT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L’</a:t>
            </a:r>
            <a:r>
              <a:rPr lang="en-US" sz="1800" b="1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approccio</a:t>
            </a:r>
            <a:r>
              <a:rPr lang="en-US" sz="1800" b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conversazionale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che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rende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l’esperienza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personale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 e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coinvolgente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.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Inoltre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, integra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tecniche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 di auto-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aiuto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 come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esercizi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 di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respirazione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 e </a:t>
            </a:r>
            <a:r>
              <a:rPr lang="en-US" sz="1800" err="1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meditazione</a:t>
            </a:r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Times New Roman"/>
              </a:rPr>
              <a:t>.  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648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232BB-DEF3-476E-CE47-2BF6324D6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9E279CC-BCCE-C42E-A4B5-B655670F2923}"/>
              </a:ext>
            </a:extLst>
          </p:cNvPr>
          <p:cNvSpPr/>
          <p:nvPr/>
        </p:nvSpPr>
        <p:spPr>
          <a:xfrm flipH="1">
            <a:off x="10043118" y="-1364345"/>
            <a:ext cx="4098216" cy="3155626"/>
          </a:xfrm>
          <a:custGeom>
            <a:avLst/>
            <a:gdLst/>
            <a:ahLst/>
            <a:cxnLst/>
            <a:rect l="l" t="t" r="r" b="b"/>
            <a:pathLst>
              <a:path w="6147324" h="4733439">
                <a:moveTo>
                  <a:pt x="6147324" y="0"/>
                </a:moveTo>
                <a:lnTo>
                  <a:pt x="0" y="0"/>
                </a:lnTo>
                <a:lnTo>
                  <a:pt x="0" y="4733440"/>
                </a:lnTo>
                <a:lnTo>
                  <a:pt x="6147324" y="4733440"/>
                </a:lnTo>
                <a:lnTo>
                  <a:pt x="6147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25F925D-96B1-23F5-6680-704548C30C31}"/>
              </a:ext>
            </a:extLst>
          </p:cNvPr>
          <p:cNvSpPr/>
          <p:nvPr/>
        </p:nvSpPr>
        <p:spPr>
          <a:xfrm flipH="1" flipV="1">
            <a:off x="-518255" y="-1537102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4056136"/>
                </a:moveTo>
                <a:lnTo>
                  <a:pt x="0" y="4056136"/>
                </a:lnTo>
                <a:lnTo>
                  <a:pt x="0" y="0"/>
                </a:lnTo>
                <a:lnTo>
                  <a:pt x="5349818" y="0"/>
                </a:lnTo>
                <a:lnTo>
                  <a:pt x="5349818" y="40561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D6F3167-EE5A-5F3F-6C5F-2D3B102EE437}"/>
              </a:ext>
            </a:extLst>
          </p:cNvPr>
          <p:cNvSpPr/>
          <p:nvPr/>
        </p:nvSpPr>
        <p:spPr>
          <a:xfrm rot="20005768">
            <a:off x="-502166" y="5008628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0" y="0"/>
                </a:moveTo>
                <a:lnTo>
                  <a:pt x="2388240" y="0"/>
                </a:lnTo>
                <a:lnTo>
                  <a:pt x="2388240" y="3052064"/>
                </a:lnTo>
                <a:lnTo>
                  <a:pt x="0" y="305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2538990-EC16-245B-12C6-664CC552B5D9}"/>
              </a:ext>
            </a:extLst>
          </p:cNvPr>
          <p:cNvSpPr/>
          <p:nvPr/>
        </p:nvSpPr>
        <p:spPr>
          <a:xfrm rot="1832082" flipH="1">
            <a:off x="11047935" y="499389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332B074-0EEA-55FB-8964-1D34E775F8B6}"/>
              </a:ext>
            </a:extLst>
          </p:cNvPr>
          <p:cNvSpPr txBox="1"/>
          <p:nvPr/>
        </p:nvSpPr>
        <p:spPr>
          <a:xfrm>
            <a:off x="2213062" y="1416649"/>
            <a:ext cx="7810943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App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nativa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dell’Apple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Watch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che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propone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brevi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esercizi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di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respirazione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guidata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,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usando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animazioni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vibrazioni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per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aiutare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l’utente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a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rilassarsi</a:t>
            </a:r>
            <a:r>
              <a:rPr lang="en-US" sz="1900" u="none" strike="noStrike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.</a:t>
            </a:r>
            <a:endParaRPr lang="en-US" sz="19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ctr">
              <a:lnSpc>
                <a:spcPts val="2333"/>
              </a:lnSpc>
              <a:spcBef>
                <a:spcPct val="0"/>
              </a:spcBef>
            </a:pPr>
            <a:endParaRPr lang="en-US" sz="1800">
              <a:solidFill>
                <a:srgbClr val="4E352B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A07C78EF-1987-7885-F974-261300E38093}"/>
              </a:ext>
            </a:extLst>
          </p:cNvPr>
          <p:cNvSpPr/>
          <p:nvPr/>
        </p:nvSpPr>
        <p:spPr>
          <a:xfrm>
            <a:off x="6322121" y="2525110"/>
            <a:ext cx="3275509" cy="2348124"/>
          </a:xfrm>
          <a:custGeom>
            <a:avLst/>
            <a:gdLst/>
            <a:ahLst/>
            <a:cxnLst/>
            <a:rect l="l" t="t" r="r" b="b"/>
            <a:pathLst>
              <a:path w="2036939" h="1435256">
                <a:moveTo>
                  <a:pt x="100102" y="0"/>
                </a:moveTo>
                <a:lnTo>
                  <a:pt x="1936836" y="0"/>
                </a:lnTo>
                <a:cubicBezTo>
                  <a:pt x="1992121" y="0"/>
                  <a:pt x="2036939" y="44817"/>
                  <a:pt x="2036939" y="100102"/>
                </a:cubicBezTo>
                <a:lnTo>
                  <a:pt x="2036939" y="1335153"/>
                </a:lnTo>
                <a:cubicBezTo>
                  <a:pt x="2036939" y="1361702"/>
                  <a:pt x="2026392" y="1387164"/>
                  <a:pt x="2007619" y="1405936"/>
                </a:cubicBezTo>
                <a:cubicBezTo>
                  <a:pt x="1988846" y="1424709"/>
                  <a:pt x="1963385" y="1435256"/>
                  <a:pt x="1936836" y="1435256"/>
                </a:cubicBezTo>
                <a:lnTo>
                  <a:pt x="100102" y="1435256"/>
                </a:lnTo>
                <a:cubicBezTo>
                  <a:pt x="44817" y="1435256"/>
                  <a:pt x="0" y="1390438"/>
                  <a:pt x="0" y="1335153"/>
                </a:cubicBezTo>
                <a:lnTo>
                  <a:pt x="0" y="100102"/>
                </a:lnTo>
                <a:cubicBezTo>
                  <a:pt x="0" y="44817"/>
                  <a:pt x="44817" y="0"/>
                  <a:pt x="100102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FAAA5381-9F79-509E-8147-6DC40F064E06}"/>
              </a:ext>
            </a:extLst>
          </p:cNvPr>
          <p:cNvSpPr txBox="1"/>
          <p:nvPr/>
        </p:nvSpPr>
        <p:spPr>
          <a:xfrm>
            <a:off x="6576180" y="2734137"/>
            <a:ext cx="2750191" cy="1950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CONTRO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sz="18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ctr"/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È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limitata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solo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agli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esercizi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di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respirazione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e non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offre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strumenti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di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monitoraggio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emotivo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analisi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lungo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termine</a:t>
            </a:r>
            <a:endParaRPr lang="en-US" sz="18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ctr"/>
            <a:endParaRPr lang="en-US" sz="1800">
              <a:solidFill>
                <a:srgbClr val="4E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CCE7DC3-2CAA-615C-8F2A-C086194AE661}"/>
              </a:ext>
            </a:extLst>
          </p:cNvPr>
          <p:cNvSpPr txBox="1"/>
          <p:nvPr/>
        </p:nvSpPr>
        <p:spPr>
          <a:xfrm>
            <a:off x="1449170" y="5213714"/>
            <a:ext cx="930165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Da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essa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abbiamo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ripreso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la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semplicità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immediatezza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della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sua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interazione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aggiungendo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il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monitoraggio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continuo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visualizzazione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dei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progressi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nel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tempo.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>
              <a:solidFill>
                <a:srgbClr val="4E352B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A76A4E66-13EB-CB85-6544-506B98070D28}"/>
              </a:ext>
            </a:extLst>
          </p:cNvPr>
          <p:cNvSpPr/>
          <p:nvPr/>
        </p:nvSpPr>
        <p:spPr>
          <a:xfrm>
            <a:off x="2499499" y="2536312"/>
            <a:ext cx="3286553" cy="2348125"/>
          </a:xfrm>
          <a:custGeom>
            <a:avLst/>
            <a:gdLst/>
            <a:ahLst/>
            <a:cxnLst/>
            <a:rect l="l" t="t" r="r" b="b"/>
            <a:pathLst>
              <a:path w="2036939" h="1435256">
                <a:moveTo>
                  <a:pt x="100102" y="0"/>
                </a:moveTo>
                <a:lnTo>
                  <a:pt x="1936836" y="0"/>
                </a:lnTo>
                <a:cubicBezTo>
                  <a:pt x="1992121" y="0"/>
                  <a:pt x="2036939" y="44817"/>
                  <a:pt x="2036939" y="100102"/>
                </a:cubicBezTo>
                <a:lnTo>
                  <a:pt x="2036939" y="1335153"/>
                </a:lnTo>
                <a:cubicBezTo>
                  <a:pt x="2036939" y="1361702"/>
                  <a:pt x="2026392" y="1387164"/>
                  <a:pt x="2007619" y="1405936"/>
                </a:cubicBezTo>
                <a:cubicBezTo>
                  <a:pt x="1988846" y="1424709"/>
                  <a:pt x="1963385" y="1435256"/>
                  <a:pt x="1936836" y="1435256"/>
                </a:cubicBezTo>
                <a:lnTo>
                  <a:pt x="100102" y="1435256"/>
                </a:lnTo>
                <a:cubicBezTo>
                  <a:pt x="44817" y="1435256"/>
                  <a:pt x="0" y="1390438"/>
                  <a:pt x="0" y="1335153"/>
                </a:cubicBezTo>
                <a:lnTo>
                  <a:pt x="0" y="100102"/>
                </a:lnTo>
                <a:cubicBezTo>
                  <a:pt x="0" y="44817"/>
                  <a:pt x="44817" y="0"/>
                  <a:pt x="100102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7FFB04-78C0-C562-7274-DBD3E047086C}"/>
              </a:ext>
            </a:extLst>
          </p:cNvPr>
          <p:cNvSpPr txBox="1"/>
          <p:nvPr/>
        </p:nvSpPr>
        <p:spPr>
          <a:xfrm>
            <a:off x="3785704" y="649356"/>
            <a:ext cx="503424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9C5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RESPIRA(APPLE WATCH)</a:t>
            </a:r>
            <a:endParaRPr lang="it-IT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orologio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FB615440-7A96-0914-1B96-4281665D5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735" y="564014"/>
            <a:ext cx="598656" cy="599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010A8797-E94C-03C4-4A1E-231332381BF7}"/>
              </a:ext>
            </a:extLst>
          </p:cNvPr>
          <p:cNvSpPr txBox="1"/>
          <p:nvPr/>
        </p:nvSpPr>
        <p:spPr>
          <a:xfrm>
            <a:off x="2507418" y="2556502"/>
            <a:ext cx="325870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PRO:</a:t>
            </a:r>
            <a:endParaRPr lang="it-IT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L'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interfaccia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è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estremamente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semplice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immediata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 non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richiede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attenzione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visiva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continua,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grazie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al 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feedback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aptico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L'esperienza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è molto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accessibile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anche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per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utenti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inesperti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 </a:t>
            </a:r>
            <a:endParaRPr lang="en-US" sz="18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ctr"/>
            <a:endParaRPr lang="en-US" sz="1800">
              <a:solidFill>
                <a:srgbClr val="4E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14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E73A1-C085-0F1B-B66B-EC6071749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2D683A7-C6D2-48D5-39F8-E822614DC705}"/>
              </a:ext>
            </a:extLst>
          </p:cNvPr>
          <p:cNvSpPr/>
          <p:nvPr/>
        </p:nvSpPr>
        <p:spPr>
          <a:xfrm flipH="1">
            <a:off x="9513005" y="-1215379"/>
            <a:ext cx="4098216" cy="3155626"/>
          </a:xfrm>
          <a:custGeom>
            <a:avLst/>
            <a:gdLst/>
            <a:ahLst/>
            <a:cxnLst/>
            <a:rect l="l" t="t" r="r" b="b"/>
            <a:pathLst>
              <a:path w="6147324" h="4733439">
                <a:moveTo>
                  <a:pt x="6147324" y="0"/>
                </a:moveTo>
                <a:lnTo>
                  <a:pt x="0" y="0"/>
                </a:lnTo>
                <a:lnTo>
                  <a:pt x="0" y="4733440"/>
                </a:lnTo>
                <a:lnTo>
                  <a:pt x="6147324" y="4733440"/>
                </a:lnTo>
                <a:lnTo>
                  <a:pt x="6147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78E82E7-3693-755A-9BF1-7ED0DEBF6DEF}"/>
              </a:ext>
            </a:extLst>
          </p:cNvPr>
          <p:cNvSpPr/>
          <p:nvPr/>
        </p:nvSpPr>
        <p:spPr>
          <a:xfrm flipH="1" flipV="1">
            <a:off x="-518255" y="-1537102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4056136"/>
                </a:moveTo>
                <a:lnTo>
                  <a:pt x="0" y="4056136"/>
                </a:lnTo>
                <a:lnTo>
                  <a:pt x="0" y="0"/>
                </a:lnTo>
                <a:lnTo>
                  <a:pt x="5349818" y="0"/>
                </a:lnTo>
                <a:lnTo>
                  <a:pt x="5349818" y="40561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3A8CFFE-AB70-01AC-CDF1-8CD6B51902D4}"/>
              </a:ext>
            </a:extLst>
          </p:cNvPr>
          <p:cNvSpPr/>
          <p:nvPr/>
        </p:nvSpPr>
        <p:spPr>
          <a:xfrm rot="20005768">
            <a:off x="-502166" y="5008628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0" y="0"/>
                </a:moveTo>
                <a:lnTo>
                  <a:pt x="2388240" y="0"/>
                </a:lnTo>
                <a:lnTo>
                  <a:pt x="2388240" y="3052064"/>
                </a:lnTo>
                <a:lnTo>
                  <a:pt x="0" y="305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F836CE6-5C1A-1F32-6679-E353A9AF3E32}"/>
              </a:ext>
            </a:extLst>
          </p:cNvPr>
          <p:cNvSpPr/>
          <p:nvPr/>
        </p:nvSpPr>
        <p:spPr>
          <a:xfrm rot="1832082" flipH="1">
            <a:off x="11047935" y="499389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13FBCE0-3C00-011F-CC61-4762A481263D}"/>
              </a:ext>
            </a:extLst>
          </p:cNvPr>
          <p:cNvSpPr txBox="1"/>
          <p:nvPr/>
        </p:nvSpPr>
        <p:spPr>
          <a:xfrm>
            <a:off x="2213062" y="1220706"/>
            <a:ext cx="7821828" cy="877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Daylio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è un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diario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emotivo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basato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su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selezione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rapida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di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icone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brevi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note.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Permette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di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tracciare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l’umore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e le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attività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quotidiane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. I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dati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vengono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visualizzati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in </a:t>
            </a:r>
            <a:r>
              <a:rPr lang="en-US" sz="19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grafici</a:t>
            </a:r>
            <a:r>
              <a:rPr lang="en-US" sz="19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sz="19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statistiche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settimanali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o </a:t>
            </a:r>
            <a:r>
              <a:rPr lang="en-US" sz="19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mensili</a:t>
            </a:r>
            <a:r>
              <a:rPr lang="en-US" sz="19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.</a:t>
            </a:r>
            <a:endParaRPr lang="it-IT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70B138E6-C5F4-2B49-C79E-7258278CF6B7}"/>
              </a:ext>
            </a:extLst>
          </p:cNvPr>
          <p:cNvSpPr/>
          <p:nvPr/>
        </p:nvSpPr>
        <p:spPr>
          <a:xfrm>
            <a:off x="6322121" y="2350939"/>
            <a:ext cx="3275509" cy="2805323"/>
          </a:xfrm>
          <a:custGeom>
            <a:avLst/>
            <a:gdLst/>
            <a:ahLst/>
            <a:cxnLst/>
            <a:rect l="l" t="t" r="r" b="b"/>
            <a:pathLst>
              <a:path w="2036939" h="1435256">
                <a:moveTo>
                  <a:pt x="100102" y="0"/>
                </a:moveTo>
                <a:lnTo>
                  <a:pt x="1936836" y="0"/>
                </a:lnTo>
                <a:cubicBezTo>
                  <a:pt x="1992121" y="0"/>
                  <a:pt x="2036939" y="44817"/>
                  <a:pt x="2036939" y="100102"/>
                </a:cubicBezTo>
                <a:lnTo>
                  <a:pt x="2036939" y="1335153"/>
                </a:lnTo>
                <a:cubicBezTo>
                  <a:pt x="2036939" y="1361702"/>
                  <a:pt x="2026392" y="1387164"/>
                  <a:pt x="2007619" y="1405936"/>
                </a:cubicBezTo>
                <a:cubicBezTo>
                  <a:pt x="1988846" y="1424709"/>
                  <a:pt x="1963385" y="1435256"/>
                  <a:pt x="1936836" y="1435256"/>
                </a:cubicBezTo>
                <a:lnTo>
                  <a:pt x="100102" y="1435256"/>
                </a:lnTo>
                <a:cubicBezTo>
                  <a:pt x="44817" y="1435256"/>
                  <a:pt x="0" y="1390438"/>
                  <a:pt x="0" y="1335153"/>
                </a:cubicBezTo>
                <a:lnTo>
                  <a:pt x="0" y="100102"/>
                </a:lnTo>
                <a:cubicBezTo>
                  <a:pt x="0" y="44817"/>
                  <a:pt x="44817" y="0"/>
                  <a:pt x="100102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A689F57-8338-47B3-0F69-BB25399565AA}"/>
              </a:ext>
            </a:extLst>
          </p:cNvPr>
          <p:cNvSpPr txBox="1"/>
          <p:nvPr/>
        </p:nvSpPr>
        <p:spPr>
          <a:xfrm>
            <a:off x="6400904" y="2495439"/>
            <a:ext cx="311210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CONTRO:</a:t>
            </a:r>
            <a:endParaRPr lang="en-US" sz="1800">
              <a:solidFill>
                <a:srgbClr val="00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  <a:sym typeface="Garet"/>
            </a:endParaRPr>
          </a:p>
          <a:p>
            <a:pPr algn="ctr"/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L’interazione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fortemente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iconografica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può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risultare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limitante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per chi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desidera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esprimersi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in modo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più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profondo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articolato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. La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mancanza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di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una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modalità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di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scrittura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libera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riduce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la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possibilità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di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esplorare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emozioni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complesse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876B8F25-69C3-7105-44D1-A4FD53897E9F}"/>
              </a:ext>
            </a:extLst>
          </p:cNvPr>
          <p:cNvSpPr txBox="1"/>
          <p:nvPr/>
        </p:nvSpPr>
        <p:spPr>
          <a:xfrm>
            <a:off x="1449170" y="5453200"/>
            <a:ext cx="9301655" cy="832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Da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essa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abbiamo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ripreso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l’idea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della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registrazione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rapida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dello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stato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emotivo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offrendo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in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più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la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possibilità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di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scrittura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libera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per chi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desidera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approfondire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.</a:t>
            </a: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>
              <a:solidFill>
                <a:srgbClr val="4E352B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B2CE4213-A71E-1175-DE92-DE74270B2CE5}"/>
              </a:ext>
            </a:extLst>
          </p:cNvPr>
          <p:cNvSpPr/>
          <p:nvPr/>
        </p:nvSpPr>
        <p:spPr>
          <a:xfrm>
            <a:off x="2455956" y="2351255"/>
            <a:ext cx="3286553" cy="2805324"/>
          </a:xfrm>
          <a:custGeom>
            <a:avLst/>
            <a:gdLst/>
            <a:ahLst/>
            <a:cxnLst/>
            <a:rect l="l" t="t" r="r" b="b"/>
            <a:pathLst>
              <a:path w="2036939" h="1435256">
                <a:moveTo>
                  <a:pt x="100102" y="0"/>
                </a:moveTo>
                <a:lnTo>
                  <a:pt x="1936836" y="0"/>
                </a:lnTo>
                <a:cubicBezTo>
                  <a:pt x="1992121" y="0"/>
                  <a:pt x="2036939" y="44817"/>
                  <a:pt x="2036939" y="100102"/>
                </a:cubicBezTo>
                <a:lnTo>
                  <a:pt x="2036939" y="1335153"/>
                </a:lnTo>
                <a:cubicBezTo>
                  <a:pt x="2036939" y="1361702"/>
                  <a:pt x="2026392" y="1387164"/>
                  <a:pt x="2007619" y="1405936"/>
                </a:cubicBezTo>
                <a:cubicBezTo>
                  <a:pt x="1988846" y="1424709"/>
                  <a:pt x="1963385" y="1435256"/>
                  <a:pt x="1936836" y="1435256"/>
                </a:cubicBezTo>
                <a:lnTo>
                  <a:pt x="100102" y="1435256"/>
                </a:lnTo>
                <a:cubicBezTo>
                  <a:pt x="44817" y="1435256"/>
                  <a:pt x="0" y="1390438"/>
                  <a:pt x="0" y="1335153"/>
                </a:cubicBezTo>
                <a:lnTo>
                  <a:pt x="0" y="100102"/>
                </a:lnTo>
                <a:cubicBezTo>
                  <a:pt x="0" y="44817"/>
                  <a:pt x="44817" y="0"/>
                  <a:pt x="100102" y="0"/>
                </a:cubicBezTo>
                <a:close/>
              </a:path>
            </a:pathLst>
          </a:custGeom>
          <a:solidFill>
            <a:srgbClr val="EAE0D5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B8D86CEE-8094-2606-F8D3-642AD39D4146}"/>
              </a:ext>
            </a:extLst>
          </p:cNvPr>
          <p:cNvSpPr txBox="1"/>
          <p:nvPr/>
        </p:nvSpPr>
        <p:spPr>
          <a:xfrm>
            <a:off x="2661739" y="2491971"/>
            <a:ext cx="2886028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Garet"/>
              </a:rPr>
              <a:t>PRO:</a:t>
            </a:r>
            <a:endParaRPr lang="it-IT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L’interazione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rapida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 a basso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impegno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ideale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per un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quotidiano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costante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Inoltre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la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presenza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di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grafici</a:t>
            </a:r>
            <a:r>
              <a:rPr lang="en-US" sz="1800" b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e </a:t>
            </a:r>
            <a:r>
              <a:rPr lang="en-US" sz="1800" b="1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statistiche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aiuta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gli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utenti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visualizzare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propri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andamenti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emotivi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e a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mantenere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la </a:t>
            </a:r>
            <a:r>
              <a:rPr lang="en-US" sz="1800" err="1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motivazione</a:t>
            </a:r>
            <a:r>
              <a:rPr lang="en-US" sz="1800">
                <a:solidFill>
                  <a:srgbClr val="4E352B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 </a:t>
            </a:r>
            <a:endParaRPr lang="en-US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C4F3B4-77ED-62DC-B633-CA62DC5F3D10}"/>
              </a:ext>
            </a:extLst>
          </p:cNvPr>
          <p:cNvSpPr txBox="1"/>
          <p:nvPr/>
        </p:nvSpPr>
        <p:spPr>
          <a:xfrm>
            <a:off x="5255275" y="551385"/>
            <a:ext cx="168144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9C5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DAYLIO</a:t>
            </a:r>
            <a:endParaRPr lang="it-IT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cartone animato, clipart, Elementi grafici, emoticon&#10;&#10;Il contenuto generato dall&amp;#39;IA potrebbe non essere corretto.">
            <a:extLst>
              <a:ext uri="{FF2B5EF4-FFF2-40B4-BE49-F238E27FC236}">
                <a16:creationId xmlns:a16="http://schemas.microsoft.com/office/drawing/2014/main" id="{144C85DF-9F82-6446-31F1-4E8D9FB48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452" y="561960"/>
            <a:ext cx="497370" cy="471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1942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66A41-B77E-6B00-C445-FDEB8D92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46BBE49-019C-AC45-505F-85C0145C82AB}"/>
              </a:ext>
            </a:extLst>
          </p:cNvPr>
          <p:cNvSpPr/>
          <p:nvPr/>
        </p:nvSpPr>
        <p:spPr>
          <a:xfrm flipH="1">
            <a:off x="10043118" y="-1364345"/>
            <a:ext cx="4098216" cy="3155626"/>
          </a:xfrm>
          <a:custGeom>
            <a:avLst/>
            <a:gdLst/>
            <a:ahLst/>
            <a:cxnLst/>
            <a:rect l="l" t="t" r="r" b="b"/>
            <a:pathLst>
              <a:path w="6147324" h="4733439">
                <a:moveTo>
                  <a:pt x="6147324" y="0"/>
                </a:moveTo>
                <a:lnTo>
                  <a:pt x="0" y="0"/>
                </a:lnTo>
                <a:lnTo>
                  <a:pt x="0" y="4733440"/>
                </a:lnTo>
                <a:lnTo>
                  <a:pt x="6147324" y="4733440"/>
                </a:lnTo>
                <a:lnTo>
                  <a:pt x="6147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B049CDB-D103-7953-7963-37DCB80D2782}"/>
              </a:ext>
            </a:extLst>
          </p:cNvPr>
          <p:cNvSpPr txBox="1"/>
          <p:nvPr/>
        </p:nvSpPr>
        <p:spPr>
          <a:xfrm>
            <a:off x="2957383" y="317500"/>
            <a:ext cx="670177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949"/>
              </a:lnSpc>
            </a:pPr>
            <a:r>
              <a:rPr lang="en-US" sz="4250" b="1">
                <a:solidFill>
                  <a:srgbClr val="9C5D3A"/>
                </a:solidFill>
                <a:latin typeface="Times New Roman"/>
                <a:ea typeface="Tex Gyre Termes Bold"/>
                <a:cs typeface="Tex Gyre Termes Bold"/>
                <a:sym typeface="Tex Gyre Termes Bold"/>
              </a:rPr>
              <a:t>IDEE DI PROGETTO</a:t>
            </a:r>
            <a:endParaRPr lang="en-US" sz="4250" b="1">
              <a:solidFill>
                <a:srgbClr val="9C5D3A"/>
              </a:solidFill>
              <a:latin typeface="Times New Roman"/>
              <a:ea typeface="Tex Gyre Termes Bold"/>
              <a:cs typeface="Tex Gyre Termes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F1A6FA8-9B70-80ED-AB93-686E690DC82F}"/>
              </a:ext>
            </a:extLst>
          </p:cNvPr>
          <p:cNvSpPr/>
          <p:nvPr/>
        </p:nvSpPr>
        <p:spPr>
          <a:xfrm flipH="1" flipV="1">
            <a:off x="-518255" y="-1537102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4056136"/>
                </a:moveTo>
                <a:lnTo>
                  <a:pt x="0" y="4056136"/>
                </a:lnTo>
                <a:lnTo>
                  <a:pt x="0" y="0"/>
                </a:lnTo>
                <a:lnTo>
                  <a:pt x="5349818" y="0"/>
                </a:lnTo>
                <a:lnTo>
                  <a:pt x="5349818" y="40561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CD6CD8A-144D-7829-4F62-3F2244FC2337}"/>
              </a:ext>
            </a:extLst>
          </p:cNvPr>
          <p:cNvSpPr/>
          <p:nvPr/>
        </p:nvSpPr>
        <p:spPr>
          <a:xfrm rot="20005768">
            <a:off x="-687223" y="5748857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0" y="0"/>
                </a:moveTo>
                <a:lnTo>
                  <a:pt x="2388240" y="0"/>
                </a:lnTo>
                <a:lnTo>
                  <a:pt x="2388240" y="3052064"/>
                </a:lnTo>
                <a:lnTo>
                  <a:pt x="0" y="305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3E9208C-3592-0089-CB8E-4C9E02BBBC6B}"/>
              </a:ext>
            </a:extLst>
          </p:cNvPr>
          <p:cNvSpPr/>
          <p:nvPr/>
        </p:nvSpPr>
        <p:spPr>
          <a:xfrm rot="20520000" flipH="1">
            <a:off x="11298307" y="5842980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30" name="TextBox 13" hidden="1">
            <a:extLst>
              <a:ext uri="{FF2B5EF4-FFF2-40B4-BE49-F238E27FC236}">
                <a16:creationId xmlns:a16="http://schemas.microsoft.com/office/drawing/2014/main" id="{32A002B5-E7C3-DC4F-3989-13CA9D568902}"/>
              </a:ext>
            </a:extLst>
          </p:cNvPr>
          <p:cNvSpPr txBox="1"/>
          <p:nvPr/>
        </p:nvSpPr>
        <p:spPr>
          <a:xfrm>
            <a:off x="7623260" y="3252549"/>
            <a:ext cx="3390713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</a:rPr>
              <a:t> </a:t>
            </a: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FDA08-B465-9155-B1E3-6C0D0B9D98E4}"/>
              </a:ext>
            </a:extLst>
          </p:cNvPr>
          <p:cNvSpPr txBox="1"/>
          <p:nvPr/>
        </p:nvSpPr>
        <p:spPr>
          <a:xfrm>
            <a:off x="704040" y="948872"/>
            <a:ext cx="11208459" cy="579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949"/>
              </a:lnSpc>
            </a:pPr>
            <a:r>
              <a:rPr lang="en-US" sz="3200" b="1">
                <a:solidFill>
                  <a:srgbClr val="9C5D3A"/>
                </a:solidFill>
                <a:latin typeface="Times New Roman"/>
                <a:ea typeface="Tex Gyre Termes Bold"/>
                <a:cs typeface="Tex Gyre Termes Bold"/>
                <a:sym typeface="Tex Gyre Termes Bold"/>
              </a:rPr>
              <a:t>STORYBOARD 2 – SPAZIO PERSONALE DI BENESSERE</a:t>
            </a:r>
            <a:endParaRPr lang="en-US" sz="3200" b="1">
              <a:solidFill>
                <a:srgbClr val="9C5D3A"/>
              </a:solidFill>
              <a:latin typeface="Times New Roman"/>
              <a:ea typeface="Tex Gyre Termes Bold"/>
              <a:cs typeface="Tex Gyre Termes Bold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B4B0B571-3D94-1CA5-8AAC-BCE6A71B09F4}"/>
              </a:ext>
            </a:extLst>
          </p:cNvPr>
          <p:cNvSpPr txBox="1"/>
          <p:nvPr/>
        </p:nvSpPr>
        <p:spPr>
          <a:xfrm>
            <a:off x="2147749" y="4569720"/>
            <a:ext cx="799914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2200" b="1">
                <a:solidFill>
                  <a:srgbClr val="4E352B"/>
                </a:solidFill>
                <a:latin typeface="Times New Roman"/>
              </a:rPr>
              <a:t>Idea 1</a:t>
            </a:r>
          </a:p>
        </p:txBody>
      </p:sp>
      <p:pic>
        <p:nvPicPr>
          <p:cNvPr id="2" name="Immagine 1" descr="Immagine che contiene testo, Cellulare, gadget, Dispositivo portatile per comunicazioni&#10;&#10;Il contenuto generato dall&amp;#39;IA potrebbe non essere corretto.">
            <a:extLst>
              <a:ext uri="{FF2B5EF4-FFF2-40B4-BE49-F238E27FC236}">
                <a16:creationId xmlns:a16="http://schemas.microsoft.com/office/drawing/2014/main" id="{DCA0A0F4-8589-6F36-CC1F-C4FFA03A6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596" y="2462153"/>
            <a:ext cx="4550229" cy="1937657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09D20FB1-1565-BED3-EE53-ABF5DF1DBE1D}"/>
              </a:ext>
            </a:extLst>
          </p:cNvPr>
          <p:cNvSpPr txBox="1"/>
          <p:nvPr/>
        </p:nvSpPr>
        <p:spPr>
          <a:xfrm>
            <a:off x="5699461" y="4397528"/>
            <a:ext cx="799914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2200" b="1">
                <a:solidFill>
                  <a:srgbClr val="4E352B"/>
                </a:solidFill>
                <a:latin typeface="Times New Roman"/>
              </a:rPr>
              <a:t>Idea 3</a:t>
            </a:r>
          </a:p>
        </p:txBody>
      </p:sp>
      <p:pic>
        <p:nvPicPr>
          <p:cNvPr id="7" name="Immagine 6" descr="Immagine che contiene testo, Cellulare, schermata, gadget&#10;&#10;Il contenuto generato dall&amp;#39;IA potrebbe non essere corretto.">
            <a:extLst>
              <a:ext uri="{FF2B5EF4-FFF2-40B4-BE49-F238E27FC236}">
                <a16:creationId xmlns:a16="http://schemas.microsoft.com/office/drawing/2014/main" id="{1ECAD3FD-064E-C334-DB25-F18B2D9C61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1182" y="4717598"/>
            <a:ext cx="4687661" cy="2049235"/>
          </a:xfrm>
          <a:prstGeom prst="rect">
            <a:avLst/>
          </a:prstGeom>
        </p:spPr>
      </p:pic>
      <p:pic>
        <p:nvPicPr>
          <p:cNvPr id="14" name="Immagine 13" descr="Immagine che contiene testo, Cellulare, gadget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5203C19A-011A-1E12-B9B6-8E4D687237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4055" y="2387496"/>
            <a:ext cx="4669974" cy="2183950"/>
          </a:xfrm>
          <a:prstGeom prst="rect">
            <a:avLst/>
          </a:prstGeom>
        </p:spPr>
      </p:pic>
      <p:sp>
        <p:nvSpPr>
          <p:cNvPr id="18" name="TextBox 13">
            <a:extLst>
              <a:ext uri="{FF2B5EF4-FFF2-40B4-BE49-F238E27FC236}">
                <a16:creationId xmlns:a16="http://schemas.microsoft.com/office/drawing/2014/main" id="{0AAE4E32-8FCA-1471-FAE0-A59FA43AF3BE}"/>
              </a:ext>
            </a:extLst>
          </p:cNvPr>
          <p:cNvSpPr txBox="1"/>
          <p:nvPr/>
        </p:nvSpPr>
        <p:spPr>
          <a:xfrm>
            <a:off x="9637119" y="4693421"/>
            <a:ext cx="8108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2200" b="1">
                <a:solidFill>
                  <a:srgbClr val="4E352B"/>
                </a:solidFill>
                <a:latin typeface="Times New Roman"/>
              </a:rPr>
              <a:t>Idea 2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68E26DBA-5A63-8098-73DE-A72B51B0E2E4}"/>
              </a:ext>
            </a:extLst>
          </p:cNvPr>
          <p:cNvSpPr txBox="1"/>
          <p:nvPr/>
        </p:nvSpPr>
        <p:spPr>
          <a:xfrm>
            <a:off x="3263" y="1608806"/>
            <a:ext cx="12186367" cy="570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3"/>
              </a:lnSpc>
              <a:spcBef>
                <a:spcPct val="0"/>
              </a:spcBef>
            </a:pPr>
            <a:r>
              <a:rPr lang="en-US" sz="1800">
                <a:solidFill>
                  <a:srgbClr val="4E352B"/>
                </a:solidFill>
                <a:latin typeface="Times New Roman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</a:rPr>
              <a:t>L’obiettivo</a:t>
            </a:r>
            <a:r>
              <a:rPr lang="en-US" sz="1800">
                <a:solidFill>
                  <a:srgbClr val="4E352B"/>
                </a:solidFill>
                <a:latin typeface="Times New Roman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</a:rPr>
              <a:t>principale</a:t>
            </a:r>
            <a:r>
              <a:rPr lang="en-US" sz="1800">
                <a:solidFill>
                  <a:srgbClr val="4E352B"/>
                </a:solidFill>
                <a:latin typeface="Times New Roman"/>
              </a:rPr>
              <a:t> è </a:t>
            </a:r>
            <a:r>
              <a:rPr lang="en-US" sz="1800" b="1" err="1">
                <a:solidFill>
                  <a:srgbClr val="4E352B"/>
                </a:solidFill>
                <a:latin typeface="Times New Roman"/>
              </a:rPr>
              <a:t>favorire</a:t>
            </a:r>
            <a:r>
              <a:rPr lang="en-US" sz="1800" b="1">
                <a:solidFill>
                  <a:srgbClr val="4E352B"/>
                </a:solidFill>
                <a:latin typeface="Times New Roman"/>
              </a:rPr>
              <a:t> il </a:t>
            </a:r>
            <a:r>
              <a:rPr lang="en-US" sz="1800" b="1" err="1">
                <a:solidFill>
                  <a:srgbClr val="4E352B"/>
                </a:solidFill>
                <a:latin typeface="Times New Roman"/>
              </a:rPr>
              <a:t>rilassamento</a:t>
            </a:r>
            <a:r>
              <a:rPr lang="en-US" sz="1800" b="1">
                <a:solidFill>
                  <a:srgbClr val="4E352B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/>
              </a:rPr>
              <a:t>immediato</a:t>
            </a:r>
            <a:r>
              <a:rPr lang="en-US" sz="1800">
                <a:solidFill>
                  <a:srgbClr val="4E352B"/>
                </a:solidFill>
                <a:latin typeface="Times New Roman"/>
              </a:rPr>
              <a:t> (Task T4) e </a:t>
            </a:r>
            <a:r>
              <a:rPr lang="en-US" sz="1800" b="1" err="1">
                <a:solidFill>
                  <a:srgbClr val="4E352B"/>
                </a:solidFill>
                <a:latin typeface="Times New Roman"/>
              </a:rPr>
              <a:t>offrire</a:t>
            </a:r>
            <a:r>
              <a:rPr lang="en-US" sz="1800" b="1">
                <a:solidFill>
                  <a:srgbClr val="4E352B"/>
                </a:solidFill>
                <a:latin typeface="Times New Roman"/>
              </a:rPr>
              <a:t> un </a:t>
            </a:r>
            <a:r>
              <a:rPr lang="en-US" sz="1800" b="1" err="1">
                <a:solidFill>
                  <a:srgbClr val="4E352B"/>
                </a:solidFill>
                <a:latin typeface="Times New Roman"/>
              </a:rPr>
              <a:t>ambiente</a:t>
            </a:r>
            <a:r>
              <a:rPr lang="en-US" sz="1800" b="1">
                <a:solidFill>
                  <a:srgbClr val="4E352B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4E352B"/>
                </a:solidFill>
                <a:latin typeface="Times New Roman"/>
              </a:rPr>
              <a:t>protetto</a:t>
            </a:r>
            <a:r>
              <a:rPr lang="en-US" sz="1800">
                <a:solidFill>
                  <a:srgbClr val="4E352B"/>
                </a:solidFill>
                <a:latin typeface="Times New Roman"/>
              </a:rPr>
              <a:t> per </a:t>
            </a:r>
            <a:r>
              <a:rPr lang="en-US" sz="1800" err="1">
                <a:solidFill>
                  <a:srgbClr val="4E352B"/>
                </a:solidFill>
                <a:latin typeface="Times New Roman"/>
              </a:rPr>
              <a:t>esprimere</a:t>
            </a:r>
            <a:r>
              <a:rPr lang="en-US" sz="1800">
                <a:solidFill>
                  <a:srgbClr val="4E352B"/>
                </a:solidFill>
                <a:latin typeface="Times New Roman"/>
              </a:rPr>
              <a:t> </a:t>
            </a:r>
            <a:r>
              <a:rPr lang="en-US" sz="1800" err="1">
                <a:solidFill>
                  <a:srgbClr val="4E352B"/>
                </a:solidFill>
                <a:latin typeface="Times New Roman"/>
              </a:rPr>
              <a:t>emozioni</a:t>
            </a:r>
            <a:r>
              <a:rPr lang="en-US" sz="1800">
                <a:solidFill>
                  <a:srgbClr val="4E352B"/>
                </a:solidFill>
                <a:latin typeface="Times New Roman"/>
              </a:rPr>
              <a:t> in modo libero e senza </a:t>
            </a:r>
            <a:r>
              <a:rPr lang="en-US" sz="1800" err="1">
                <a:solidFill>
                  <a:srgbClr val="4E352B"/>
                </a:solidFill>
                <a:latin typeface="Times New Roman"/>
              </a:rPr>
              <a:t>giudizi</a:t>
            </a:r>
            <a:r>
              <a:rPr lang="en-US" sz="1800">
                <a:solidFill>
                  <a:srgbClr val="4E352B"/>
                </a:solidFill>
                <a:latin typeface="Times New Roman"/>
              </a:rPr>
              <a:t> (Task T5).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6164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B38FB-5D4E-5DB6-DF38-34160949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64F83C7-C794-D3FF-4065-FABA9595128C}"/>
              </a:ext>
            </a:extLst>
          </p:cNvPr>
          <p:cNvSpPr/>
          <p:nvPr/>
        </p:nvSpPr>
        <p:spPr>
          <a:xfrm flipH="1">
            <a:off x="10043118" y="-1364345"/>
            <a:ext cx="4098216" cy="3155626"/>
          </a:xfrm>
          <a:custGeom>
            <a:avLst/>
            <a:gdLst/>
            <a:ahLst/>
            <a:cxnLst/>
            <a:rect l="l" t="t" r="r" b="b"/>
            <a:pathLst>
              <a:path w="6147324" h="4733439">
                <a:moveTo>
                  <a:pt x="6147324" y="0"/>
                </a:moveTo>
                <a:lnTo>
                  <a:pt x="0" y="0"/>
                </a:lnTo>
                <a:lnTo>
                  <a:pt x="0" y="4733440"/>
                </a:lnTo>
                <a:lnTo>
                  <a:pt x="6147324" y="4733440"/>
                </a:lnTo>
                <a:lnTo>
                  <a:pt x="6147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049EBFE-173F-E36A-B123-8CC3C5646D1D}"/>
              </a:ext>
            </a:extLst>
          </p:cNvPr>
          <p:cNvSpPr txBox="1"/>
          <p:nvPr/>
        </p:nvSpPr>
        <p:spPr>
          <a:xfrm>
            <a:off x="2957383" y="426357"/>
            <a:ext cx="670177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949"/>
              </a:lnSpc>
            </a:pPr>
            <a:r>
              <a:rPr lang="en-US" sz="4250" b="1">
                <a:solidFill>
                  <a:srgbClr val="9C5D3A"/>
                </a:solidFill>
                <a:latin typeface="Times New Roman"/>
                <a:ea typeface="Tex Gyre Termes Bold"/>
                <a:cs typeface="Tex Gyre Termes Bold"/>
                <a:sym typeface="Tex Gyre Termes Bold"/>
              </a:rPr>
              <a:t>IDEE DI PROGETTO</a:t>
            </a:r>
            <a:endParaRPr lang="en-US" sz="4250" b="1">
              <a:solidFill>
                <a:srgbClr val="9C5D3A"/>
              </a:solidFill>
              <a:latin typeface="Times New Roman"/>
              <a:ea typeface="Tex Gyre Termes Bold"/>
              <a:cs typeface="Tex Gyre Termes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6956EC9-F05B-A025-10F8-FA91928702BD}"/>
              </a:ext>
            </a:extLst>
          </p:cNvPr>
          <p:cNvSpPr/>
          <p:nvPr/>
        </p:nvSpPr>
        <p:spPr>
          <a:xfrm flipH="1" flipV="1">
            <a:off x="-518255" y="-1537102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4056136"/>
                </a:moveTo>
                <a:lnTo>
                  <a:pt x="0" y="4056136"/>
                </a:lnTo>
                <a:lnTo>
                  <a:pt x="0" y="0"/>
                </a:lnTo>
                <a:lnTo>
                  <a:pt x="5349818" y="0"/>
                </a:lnTo>
                <a:lnTo>
                  <a:pt x="5349818" y="40561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EE16824-F6CB-2C8D-3389-4688791FDC98}"/>
              </a:ext>
            </a:extLst>
          </p:cNvPr>
          <p:cNvSpPr/>
          <p:nvPr/>
        </p:nvSpPr>
        <p:spPr>
          <a:xfrm rot="20005768">
            <a:off x="-796080" y="532431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0" y="0"/>
                </a:moveTo>
                <a:lnTo>
                  <a:pt x="2388240" y="0"/>
                </a:lnTo>
                <a:lnTo>
                  <a:pt x="2388240" y="3052064"/>
                </a:lnTo>
                <a:lnTo>
                  <a:pt x="0" y="305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78CFCD5-AB5C-3F8D-7486-235AD356F3B6}"/>
              </a:ext>
            </a:extLst>
          </p:cNvPr>
          <p:cNvSpPr/>
          <p:nvPr/>
        </p:nvSpPr>
        <p:spPr>
          <a:xfrm rot="20520000" flipH="1">
            <a:off x="11298307" y="5842980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800"/>
          </a:p>
        </p:txBody>
      </p:sp>
      <p:sp>
        <p:nvSpPr>
          <p:cNvPr id="30" name="TextBox 13" hidden="1">
            <a:extLst>
              <a:ext uri="{FF2B5EF4-FFF2-40B4-BE49-F238E27FC236}">
                <a16:creationId xmlns:a16="http://schemas.microsoft.com/office/drawing/2014/main" id="{6DD45F44-A514-D87E-40BF-04B7EE13746A}"/>
              </a:ext>
            </a:extLst>
          </p:cNvPr>
          <p:cNvSpPr txBox="1"/>
          <p:nvPr/>
        </p:nvSpPr>
        <p:spPr>
          <a:xfrm>
            <a:off x="7623260" y="3252549"/>
            <a:ext cx="3390713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4E352B"/>
                </a:solidFill>
                <a:latin typeface="Times New Roman"/>
                <a:ea typeface="+mn-lt"/>
                <a:cs typeface="+mn-lt"/>
              </a:rPr>
              <a:t> </a:t>
            </a: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6C7E-F2E7-3053-EB4D-9E7A06488D67}"/>
              </a:ext>
            </a:extLst>
          </p:cNvPr>
          <p:cNvSpPr txBox="1"/>
          <p:nvPr/>
        </p:nvSpPr>
        <p:spPr>
          <a:xfrm>
            <a:off x="704040" y="1057729"/>
            <a:ext cx="11208459" cy="579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949"/>
              </a:lnSpc>
            </a:pPr>
            <a:r>
              <a:rPr lang="en-US" sz="3200" b="1">
                <a:solidFill>
                  <a:srgbClr val="9C5D3A"/>
                </a:solidFill>
                <a:latin typeface="Times New Roman"/>
                <a:ea typeface="Tex Gyre Termes Bold"/>
                <a:cs typeface="Tex Gyre Termes Bold"/>
                <a:sym typeface="Tex Gyre Termes Bold"/>
              </a:rPr>
              <a:t>STORYBOARD 2 – SPAZIO PERSONALE DI BENESSERE</a:t>
            </a:r>
            <a:endParaRPr lang="en-US" sz="3200" b="1">
              <a:solidFill>
                <a:srgbClr val="9C5D3A"/>
              </a:solidFill>
              <a:latin typeface="Times New Roman"/>
              <a:ea typeface="Tex Gyre Termes Bold"/>
              <a:cs typeface="Tex Gyre Termes Bold"/>
            </a:endParaRPr>
          </a:p>
        </p:txBody>
      </p:sp>
      <p:pic>
        <p:nvPicPr>
          <p:cNvPr id="9" name="Immagine 8" descr="Immagine che contiene testo, Cellulare, gadget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8BB05854-06AC-7749-C9A3-7241C615F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857" y="2565626"/>
            <a:ext cx="5976258" cy="278266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407D3A9-1DF2-8842-0B10-10E9311177FD}"/>
              </a:ext>
            </a:extLst>
          </p:cNvPr>
          <p:cNvSpPr txBox="1"/>
          <p:nvPr/>
        </p:nvSpPr>
        <p:spPr>
          <a:xfrm>
            <a:off x="707572" y="2166258"/>
            <a:ext cx="451757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4D352B"/>
                </a:solidFill>
                <a:latin typeface="Times New Roman"/>
                <a:cs typeface="Times New Roman"/>
              </a:rPr>
              <a:t>Flusso</a:t>
            </a:r>
            <a:r>
              <a:rPr lang="en-US" b="1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b="1" err="1">
                <a:solidFill>
                  <a:srgbClr val="4D352B"/>
                </a:solidFill>
                <a:latin typeface="Times New Roman"/>
                <a:cs typeface="Times New Roman"/>
              </a:rPr>
              <a:t>dello</a:t>
            </a:r>
            <a:r>
              <a:rPr lang="en-US" b="1">
                <a:solidFill>
                  <a:srgbClr val="4D352B"/>
                </a:solidFill>
                <a:latin typeface="Times New Roman"/>
                <a:cs typeface="Times New Roman"/>
              </a:rPr>
              <a:t> Storyboard</a:t>
            </a:r>
            <a:endParaRPr lang="it-IT">
              <a:latin typeface="Times New Roman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rgbClr val="4D352B"/>
                </a:solidFill>
                <a:latin typeface="Times New Roman"/>
                <a:cs typeface="Times New Roman"/>
              </a:rPr>
              <a:t>Home page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con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selezione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dell’esercizio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di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rilassamento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(es.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respirazione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,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visualizzazione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guidata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)</a:t>
            </a:r>
          </a:p>
          <a:p>
            <a:pPr marL="228600" indent="-228600">
              <a:buFont typeface=""/>
              <a:buChar char="•"/>
            </a:pPr>
            <a:r>
              <a:rPr lang="en-US" b="1" err="1">
                <a:solidFill>
                  <a:srgbClr val="4D352B"/>
                </a:solidFill>
                <a:latin typeface="Times New Roman"/>
                <a:cs typeface="Times New Roman"/>
              </a:rPr>
              <a:t>Schermata</a:t>
            </a:r>
            <a:r>
              <a:rPr lang="en-US" b="1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b="1" err="1">
                <a:solidFill>
                  <a:srgbClr val="4D352B"/>
                </a:solidFill>
                <a:latin typeface="Times New Roman"/>
                <a:cs typeface="Times New Roman"/>
              </a:rPr>
              <a:t>introduttiva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dell’esercizio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, con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spiegazione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e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possibilità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di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scelta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tra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guida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audio o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testuale</a:t>
            </a:r>
            <a:endParaRPr lang="en-US">
              <a:solidFill>
                <a:srgbClr val="4D352B"/>
              </a:solidFill>
              <a:latin typeface="Times New Roman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b="1" err="1">
                <a:solidFill>
                  <a:srgbClr val="4D352B"/>
                </a:solidFill>
                <a:latin typeface="Times New Roman"/>
                <a:cs typeface="Times New Roman"/>
              </a:rPr>
              <a:t>Esecuzione</a:t>
            </a:r>
            <a:r>
              <a:rPr lang="en-US" b="1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b="1" err="1">
                <a:solidFill>
                  <a:srgbClr val="4D352B"/>
                </a:solidFill>
                <a:latin typeface="Times New Roman"/>
                <a:cs typeface="Times New Roman"/>
              </a:rPr>
              <a:t>dell’esercizio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,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durante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il quale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l’utente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viene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guidato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passo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dopo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passo</a:t>
            </a:r>
            <a:endParaRPr lang="en-US">
              <a:solidFill>
                <a:srgbClr val="4D352B"/>
              </a:solidFill>
              <a:latin typeface="Times New Roman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b="1" err="1">
                <a:solidFill>
                  <a:srgbClr val="4D352B"/>
                </a:solidFill>
                <a:latin typeface="Times New Roman"/>
                <a:cs typeface="Times New Roman"/>
              </a:rPr>
              <a:t>Messaggio</a:t>
            </a:r>
            <a:r>
              <a:rPr lang="en-US" b="1">
                <a:solidFill>
                  <a:srgbClr val="4D352B"/>
                </a:solidFill>
                <a:latin typeface="Times New Roman"/>
                <a:cs typeface="Times New Roman"/>
              </a:rPr>
              <a:t> di </a:t>
            </a:r>
            <a:r>
              <a:rPr lang="en-US" b="1" err="1">
                <a:solidFill>
                  <a:srgbClr val="4D352B"/>
                </a:solidFill>
                <a:latin typeface="Times New Roman"/>
                <a:cs typeface="Times New Roman"/>
              </a:rPr>
              <a:t>completamento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,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che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invita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l’utente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a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registrare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il proprio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stato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emotivo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o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condividere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anonimamente</a:t>
            </a:r>
            <a:r>
              <a:rPr lang="en-US">
                <a:solidFill>
                  <a:srgbClr val="4D352B"/>
                </a:solidFill>
                <a:latin typeface="Times New Roman"/>
                <a:cs typeface="Times New Roman"/>
              </a:rPr>
              <a:t> la propria </a:t>
            </a:r>
            <a:r>
              <a:rPr lang="en-US" err="1">
                <a:solidFill>
                  <a:srgbClr val="4D352B"/>
                </a:solidFill>
                <a:latin typeface="Times New Roman"/>
                <a:cs typeface="Times New Roman"/>
              </a:rPr>
              <a:t>esperienza</a:t>
            </a:r>
            <a:endParaRPr lang="en-US">
              <a:solidFill>
                <a:srgbClr val="4D352B"/>
              </a:solidFill>
              <a:latin typeface="Times New Roman"/>
              <a:cs typeface="Times New Roman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C5941891-688B-39A5-8307-43DBF7444752}"/>
              </a:ext>
            </a:extLst>
          </p:cNvPr>
          <p:cNvSpPr txBox="1"/>
          <p:nvPr/>
        </p:nvSpPr>
        <p:spPr>
          <a:xfrm>
            <a:off x="6186350" y="2272834"/>
            <a:ext cx="1986456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2200" b="1">
                <a:solidFill>
                  <a:srgbClr val="4E352B"/>
                </a:solidFill>
                <a:latin typeface="Times New Roman"/>
              </a:rPr>
              <a:t>Idea 2</a:t>
            </a:r>
          </a:p>
        </p:txBody>
      </p:sp>
    </p:spTree>
    <p:extLst>
      <p:ext uri="{BB962C8B-B14F-4D97-AF65-F5344CB8AC3E}">
        <p14:creationId xmlns:p14="http://schemas.microsoft.com/office/powerpoint/2010/main" val="1528807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8DBB4-61C6-CCE8-DE1D-715FF41F8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B7951573-CB3A-4021-D95E-769F9F174764}"/>
              </a:ext>
            </a:extLst>
          </p:cNvPr>
          <p:cNvSpPr/>
          <p:nvPr/>
        </p:nvSpPr>
        <p:spPr>
          <a:xfrm rot="20432068" flipH="1">
            <a:off x="9001697" y="-512411"/>
            <a:ext cx="3139407" cy="2417343"/>
          </a:xfrm>
          <a:custGeom>
            <a:avLst/>
            <a:gdLst/>
            <a:ahLst/>
            <a:cxnLst/>
            <a:rect l="l" t="t" r="r" b="b"/>
            <a:pathLst>
              <a:path w="4709110" h="3626015">
                <a:moveTo>
                  <a:pt x="4709110" y="0"/>
                </a:moveTo>
                <a:lnTo>
                  <a:pt x="0" y="0"/>
                </a:lnTo>
                <a:lnTo>
                  <a:pt x="0" y="3626015"/>
                </a:lnTo>
                <a:lnTo>
                  <a:pt x="4709110" y="3626015"/>
                </a:lnTo>
                <a:lnTo>
                  <a:pt x="47091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69E940D-5D4D-8E92-B59A-18213742EF9F}"/>
              </a:ext>
            </a:extLst>
          </p:cNvPr>
          <p:cNvSpPr/>
          <p:nvPr/>
        </p:nvSpPr>
        <p:spPr>
          <a:xfrm rot="-1514377">
            <a:off x="-389392" y="4728933"/>
            <a:ext cx="1647699" cy="2105685"/>
          </a:xfrm>
          <a:custGeom>
            <a:avLst/>
            <a:gdLst/>
            <a:ahLst/>
            <a:cxnLst/>
            <a:rect l="l" t="t" r="r" b="b"/>
            <a:pathLst>
              <a:path w="2471548" h="3158528">
                <a:moveTo>
                  <a:pt x="0" y="0"/>
                </a:moveTo>
                <a:lnTo>
                  <a:pt x="2471548" y="0"/>
                </a:lnTo>
                <a:lnTo>
                  <a:pt x="2471548" y="3158528"/>
                </a:lnTo>
                <a:lnTo>
                  <a:pt x="0" y="315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43230C3-379B-9911-F00A-CBBE41ACEDEA}"/>
              </a:ext>
            </a:extLst>
          </p:cNvPr>
          <p:cNvSpPr/>
          <p:nvPr/>
        </p:nvSpPr>
        <p:spPr>
          <a:xfrm flipH="1">
            <a:off x="-1035712" y="-1641429"/>
            <a:ext cx="3719729" cy="2820231"/>
          </a:xfrm>
          <a:custGeom>
            <a:avLst/>
            <a:gdLst/>
            <a:ahLst/>
            <a:cxnLst/>
            <a:rect l="l" t="t" r="r" b="b"/>
            <a:pathLst>
              <a:path w="5579594" h="4230347">
                <a:moveTo>
                  <a:pt x="5579594" y="0"/>
                </a:moveTo>
                <a:lnTo>
                  <a:pt x="0" y="0"/>
                </a:lnTo>
                <a:lnTo>
                  <a:pt x="0" y="4230347"/>
                </a:lnTo>
                <a:lnTo>
                  <a:pt x="5579594" y="4230347"/>
                </a:lnTo>
                <a:lnTo>
                  <a:pt x="55795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15CD7B7-A476-5BB1-570C-D6A3C1C023A3}"/>
              </a:ext>
            </a:extLst>
          </p:cNvPr>
          <p:cNvSpPr/>
          <p:nvPr/>
        </p:nvSpPr>
        <p:spPr>
          <a:xfrm>
            <a:off x="494326" y="4025768"/>
            <a:ext cx="2340321" cy="298391"/>
          </a:xfrm>
          <a:custGeom>
            <a:avLst/>
            <a:gdLst/>
            <a:ahLst/>
            <a:cxnLst/>
            <a:rect l="l" t="t" r="r" b="b"/>
            <a:pathLst>
              <a:path w="3510482" h="447586">
                <a:moveTo>
                  <a:pt x="0" y="0"/>
                </a:moveTo>
                <a:lnTo>
                  <a:pt x="3510483" y="0"/>
                </a:lnTo>
                <a:lnTo>
                  <a:pt x="3510483" y="447586"/>
                </a:lnTo>
                <a:lnTo>
                  <a:pt x="0" y="4475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D9C19E5-4125-4F01-509A-D4A2277E1BB1}"/>
              </a:ext>
            </a:extLst>
          </p:cNvPr>
          <p:cNvSpPr/>
          <p:nvPr/>
        </p:nvSpPr>
        <p:spPr>
          <a:xfrm>
            <a:off x="3466156" y="6321241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225E07C-B814-4D34-BC4E-B90FA0843910}"/>
              </a:ext>
            </a:extLst>
          </p:cNvPr>
          <p:cNvSpPr txBox="1"/>
          <p:nvPr/>
        </p:nvSpPr>
        <p:spPr>
          <a:xfrm>
            <a:off x="694544" y="1677279"/>
            <a:ext cx="586252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9C5D3A"/>
                </a:solidFill>
                <a:effectLst/>
                <a:uLnTx/>
                <a:uFillTx/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Paper Sketch e </a:t>
            </a:r>
            <a:r>
              <a:rPr kumimoji="0" lang="en-US" sz="8000" b="1" i="0" u="none" strike="noStrike" kern="1200" cap="none" spc="0" normalizeH="0" baseline="0" noProof="0" err="1">
                <a:ln>
                  <a:noFill/>
                </a:ln>
                <a:solidFill>
                  <a:srgbClr val="9C5D3A"/>
                </a:solidFill>
                <a:effectLst/>
                <a:uLnTx/>
                <a:uFillTx/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Prototipo</a:t>
            </a:r>
            <a:endParaRPr kumimoji="0" lang="en-US" sz="8000" b="1" i="0" u="none" strike="noStrike" kern="1200" cap="none" spc="0" normalizeH="0" baseline="0" noProof="0">
              <a:ln>
                <a:noFill/>
              </a:ln>
              <a:solidFill>
                <a:srgbClr val="9C5D3A"/>
              </a:solidFill>
              <a:effectLst/>
              <a:uLnTx/>
              <a:uFillTx/>
              <a:latin typeface="Times New Roman" panose="02020603050405020304" pitchFamily="18" charset="0"/>
              <a:ea typeface="Tex Gyre Termes Bold"/>
              <a:cs typeface="Times New Roman" panose="02020603050405020304" pitchFamily="18" charset="0"/>
              <a:sym typeface="Tex Gyre Termes Bold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451F1DCB-FDB3-F0B0-D7F3-FC6224C30907}"/>
              </a:ext>
            </a:extLst>
          </p:cNvPr>
          <p:cNvSpPr/>
          <p:nvPr/>
        </p:nvSpPr>
        <p:spPr>
          <a:xfrm>
            <a:off x="4295525" y="6321241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703E606B-EEF9-6897-245A-EB3F57920D77}"/>
              </a:ext>
            </a:extLst>
          </p:cNvPr>
          <p:cNvSpPr/>
          <p:nvPr/>
        </p:nvSpPr>
        <p:spPr>
          <a:xfrm>
            <a:off x="5124894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265E69B8-E459-29C8-C53C-D167288D9683}"/>
              </a:ext>
            </a:extLst>
          </p:cNvPr>
          <p:cNvSpPr/>
          <p:nvPr/>
        </p:nvSpPr>
        <p:spPr>
          <a:xfrm>
            <a:off x="5954263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67C5F6A1-0743-4D9D-175A-FBB951497E32}"/>
              </a:ext>
            </a:extLst>
          </p:cNvPr>
          <p:cNvSpPr/>
          <p:nvPr/>
        </p:nvSpPr>
        <p:spPr>
          <a:xfrm>
            <a:off x="6783632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E726C431-4C42-85A2-81D5-96935356191D}"/>
              </a:ext>
            </a:extLst>
          </p:cNvPr>
          <p:cNvSpPr/>
          <p:nvPr/>
        </p:nvSpPr>
        <p:spPr>
          <a:xfrm>
            <a:off x="7613001" y="6301665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18610BA1-AA68-B079-0A4A-46D1BC1E328C}"/>
              </a:ext>
            </a:extLst>
          </p:cNvPr>
          <p:cNvSpPr/>
          <p:nvPr/>
        </p:nvSpPr>
        <p:spPr>
          <a:xfrm>
            <a:off x="1360247" y="5949859"/>
            <a:ext cx="1309358" cy="742763"/>
          </a:xfrm>
          <a:custGeom>
            <a:avLst/>
            <a:gdLst/>
            <a:ahLst/>
            <a:cxnLst/>
            <a:rect l="l" t="t" r="r" b="b"/>
            <a:pathLst>
              <a:path w="1964037" h="1114145">
                <a:moveTo>
                  <a:pt x="0" y="0"/>
                </a:moveTo>
                <a:lnTo>
                  <a:pt x="1964037" y="0"/>
                </a:lnTo>
                <a:lnTo>
                  <a:pt x="1964037" y="1114145"/>
                </a:lnTo>
                <a:lnTo>
                  <a:pt x="0" y="1114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3490F798-6059-BD2F-1DE4-4A5EE1F981B1}"/>
              </a:ext>
            </a:extLst>
          </p:cNvPr>
          <p:cNvSpPr txBox="1"/>
          <p:nvPr/>
        </p:nvSpPr>
        <p:spPr>
          <a:xfrm>
            <a:off x="7008485" y="2021598"/>
            <a:ext cx="471382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defTabSz="60963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sz="3000">
                <a:solidFill>
                  <a:srgbClr val="A67D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Sketch </a:t>
            </a:r>
          </a:p>
          <a:p>
            <a:pPr marL="457200" indent="-457200" defTabSz="60963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sz="3000">
                <a:solidFill>
                  <a:srgbClr val="A67D65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Tecnica del Mago di </a:t>
            </a:r>
            <a:r>
              <a:rPr lang="it-IT" sz="3000" err="1">
                <a:solidFill>
                  <a:srgbClr val="A67D65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Oz</a:t>
            </a:r>
            <a:endParaRPr lang="it-IT" sz="3000">
              <a:solidFill>
                <a:srgbClr val="A67D65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457200" indent="-457200" defTabSz="60963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sz="3000">
                <a:solidFill>
                  <a:srgbClr val="A67D65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Cognitive </a:t>
            </a:r>
            <a:r>
              <a:rPr lang="it-IT" sz="3000" err="1">
                <a:solidFill>
                  <a:srgbClr val="A67D65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Walkthrought</a:t>
            </a:r>
            <a:endParaRPr lang="it-IT" sz="3000">
              <a:solidFill>
                <a:srgbClr val="A67D65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457200" indent="-457200" defTabSz="60963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sz="3000">
                <a:solidFill>
                  <a:srgbClr val="A67D65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Prototipo</a:t>
            </a:r>
            <a:endParaRPr lang="en-US" sz="3000">
              <a:solidFill>
                <a:srgbClr val="A67D65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8698C1D0-BCD5-EF43-3481-AA57F601445D}"/>
              </a:ext>
            </a:extLst>
          </p:cNvPr>
          <p:cNvSpPr/>
          <p:nvPr/>
        </p:nvSpPr>
        <p:spPr>
          <a:xfrm rot="1855892" flipH="1">
            <a:off x="10614688" y="4506525"/>
            <a:ext cx="1995769" cy="2550503"/>
          </a:xfrm>
          <a:custGeom>
            <a:avLst/>
            <a:gdLst/>
            <a:ahLst/>
            <a:cxnLst/>
            <a:rect l="l" t="t" r="r" b="b"/>
            <a:pathLst>
              <a:path w="2993653" h="3825754">
                <a:moveTo>
                  <a:pt x="2993653" y="0"/>
                </a:moveTo>
                <a:lnTo>
                  <a:pt x="0" y="0"/>
                </a:lnTo>
                <a:lnTo>
                  <a:pt x="0" y="3825755"/>
                </a:lnTo>
                <a:lnTo>
                  <a:pt x="2993653" y="3825755"/>
                </a:lnTo>
                <a:lnTo>
                  <a:pt x="29936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34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B7E2B7-C574-19CB-D902-ED16599A0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27EB22D-7E19-CA14-4FFA-45AE39C1E2DB}"/>
              </a:ext>
            </a:extLst>
          </p:cNvPr>
          <p:cNvSpPr/>
          <p:nvPr/>
        </p:nvSpPr>
        <p:spPr>
          <a:xfrm rot="19934147" flipH="1">
            <a:off x="9166589" y="-997603"/>
            <a:ext cx="3139407" cy="2417343"/>
          </a:xfrm>
          <a:custGeom>
            <a:avLst/>
            <a:gdLst/>
            <a:ahLst/>
            <a:cxnLst/>
            <a:rect l="l" t="t" r="r" b="b"/>
            <a:pathLst>
              <a:path w="4709110" h="3626015">
                <a:moveTo>
                  <a:pt x="4709110" y="0"/>
                </a:moveTo>
                <a:lnTo>
                  <a:pt x="0" y="0"/>
                </a:lnTo>
                <a:lnTo>
                  <a:pt x="0" y="3626015"/>
                </a:lnTo>
                <a:lnTo>
                  <a:pt x="4709110" y="3626015"/>
                </a:lnTo>
                <a:lnTo>
                  <a:pt x="47091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9B84B2E-E0BC-9BF3-0456-BD4F8E4D115B}"/>
              </a:ext>
            </a:extLst>
          </p:cNvPr>
          <p:cNvSpPr/>
          <p:nvPr/>
        </p:nvSpPr>
        <p:spPr>
          <a:xfrm rot="-1514377">
            <a:off x="-644169" y="6280035"/>
            <a:ext cx="1647699" cy="2105685"/>
          </a:xfrm>
          <a:custGeom>
            <a:avLst/>
            <a:gdLst/>
            <a:ahLst/>
            <a:cxnLst/>
            <a:rect l="l" t="t" r="r" b="b"/>
            <a:pathLst>
              <a:path w="2471548" h="3158528">
                <a:moveTo>
                  <a:pt x="0" y="0"/>
                </a:moveTo>
                <a:lnTo>
                  <a:pt x="2471548" y="0"/>
                </a:lnTo>
                <a:lnTo>
                  <a:pt x="2471548" y="3158528"/>
                </a:lnTo>
                <a:lnTo>
                  <a:pt x="0" y="315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0557A0D-6613-9BC5-9B56-B78AB7138ABA}"/>
              </a:ext>
            </a:extLst>
          </p:cNvPr>
          <p:cNvSpPr/>
          <p:nvPr/>
        </p:nvSpPr>
        <p:spPr>
          <a:xfrm flipH="1">
            <a:off x="-1035712" y="-1641429"/>
            <a:ext cx="3719729" cy="2820231"/>
          </a:xfrm>
          <a:custGeom>
            <a:avLst/>
            <a:gdLst/>
            <a:ahLst/>
            <a:cxnLst/>
            <a:rect l="l" t="t" r="r" b="b"/>
            <a:pathLst>
              <a:path w="5579594" h="4230347">
                <a:moveTo>
                  <a:pt x="5579594" y="0"/>
                </a:moveTo>
                <a:lnTo>
                  <a:pt x="0" y="0"/>
                </a:lnTo>
                <a:lnTo>
                  <a:pt x="0" y="4230347"/>
                </a:lnTo>
                <a:lnTo>
                  <a:pt x="5579594" y="4230347"/>
                </a:lnTo>
                <a:lnTo>
                  <a:pt x="55795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0A535DA-7B0A-763E-3DEB-E4759703D22B}"/>
              </a:ext>
            </a:extLst>
          </p:cNvPr>
          <p:cNvSpPr/>
          <p:nvPr/>
        </p:nvSpPr>
        <p:spPr>
          <a:xfrm>
            <a:off x="9802465" y="6537781"/>
            <a:ext cx="2340321" cy="298391"/>
          </a:xfrm>
          <a:custGeom>
            <a:avLst/>
            <a:gdLst/>
            <a:ahLst/>
            <a:cxnLst/>
            <a:rect l="l" t="t" r="r" b="b"/>
            <a:pathLst>
              <a:path w="3510482" h="447586">
                <a:moveTo>
                  <a:pt x="0" y="0"/>
                </a:moveTo>
                <a:lnTo>
                  <a:pt x="3510483" y="0"/>
                </a:lnTo>
                <a:lnTo>
                  <a:pt x="3510483" y="447586"/>
                </a:lnTo>
                <a:lnTo>
                  <a:pt x="0" y="4475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21E041C-E8AD-6822-EF12-784DA3042004}"/>
              </a:ext>
            </a:extLst>
          </p:cNvPr>
          <p:cNvSpPr/>
          <p:nvPr/>
        </p:nvSpPr>
        <p:spPr>
          <a:xfrm>
            <a:off x="3466156" y="6321241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4CD8F44-496B-612A-D8D2-293709F76A28}"/>
              </a:ext>
            </a:extLst>
          </p:cNvPr>
          <p:cNvSpPr txBox="1"/>
          <p:nvPr/>
        </p:nvSpPr>
        <p:spPr>
          <a:xfrm>
            <a:off x="1231504" y="211069"/>
            <a:ext cx="3242525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49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6" b="1" i="0" u="none" strike="noStrike" kern="1200" cap="none" spc="0" normalizeH="0" baseline="0" noProof="0">
                <a:ln>
                  <a:noFill/>
                </a:ln>
                <a:solidFill>
                  <a:srgbClr val="9C5D3A"/>
                </a:solidFill>
                <a:effectLst/>
                <a:uLnTx/>
                <a:uFillTx/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Paper Sketch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909EAC35-C18A-1ED9-EC86-E9B2DE37D8ED}"/>
              </a:ext>
            </a:extLst>
          </p:cNvPr>
          <p:cNvSpPr txBox="1"/>
          <p:nvPr/>
        </p:nvSpPr>
        <p:spPr>
          <a:xfrm>
            <a:off x="2520838" y="1570608"/>
            <a:ext cx="1270730" cy="143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>
                <a:solidFill>
                  <a:srgbClr val="4D352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Premendo su uno degli esercizi , ti permette di eseguire degli esercizi guidati.</a:t>
            </a: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4D352B"/>
              </a:solidFill>
              <a:effectLst/>
              <a:uLnTx/>
              <a:uFillTx/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26C96F9-C8F7-2FBF-8EF8-234BE8D60EE8}"/>
              </a:ext>
            </a:extLst>
          </p:cNvPr>
          <p:cNvSpPr txBox="1"/>
          <p:nvPr/>
        </p:nvSpPr>
        <p:spPr>
          <a:xfrm>
            <a:off x="10034548" y="6365163"/>
            <a:ext cx="1949369" cy="257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>
                <a:ln>
                  <a:noFill/>
                </a:ln>
                <a:solidFill>
                  <a:srgbClr val="9D5D39"/>
                </a:solidFill>
                <a:effectLst/>
                <a:uLnTx/>
                <a:uFillTx/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al Prototipo di Figma</a:t>
            </a:r>
            <a:endParaRPr kumimoji="0" lang="it-IT" sz="1200" b="1" i="0" u="none" strike="noStrike" kern="1200" cap="none" spc="0" normalizeH="0" baseline="0" noProof="0">
              <a:ln>
                <a:noFill/>
              </a:ln>
              <a:solidFill>
                <a:srgbClr val="9D5D39"/>
              </a:solidFill>
              <a:effectLst/>
              <a:uLnTx/>
              <a:uFillTx/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AB4B050-DBCA-E75A-26A5-8DE425635C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420" y="1037751"/>
            <a:ext cx="2250168" cy="482661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417847D-9D0A-084F-7938-AAB642446B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1818" y="856457"/>
            <a:ext cx="2235674" cy="47955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D450F4-727A-6CE1-8F5A-FA3C4C1800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4136" y="281407"/>
            <a:ext cx="2235674" cy="47955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6F807D6-C25D-C467-18CA-8C55EE1CFC4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61228" y="1251318"/>
            <a:ext cx="2235674" cy="479552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2919C63-45D9-AD0A-75C9-254687FFB9C4}"/>
              </a:ext>
            </a:extLst>
          </p:cNvPr>
          <p:cNvCxnSpPr>
            <a:cxnSpLocks/>
          </p:cNvCxnSpPr>
          <p:nvPr/>
        </p:nvCxnSpPr>
        <p:spPr>
          <a:xfrm flipV="1">
            <a:off x="2436519" y="3141416"/>
            <a:ext cx="1369058" cy="15546"/>
          </a:xfrm>
          <a:prstGeom prst="straightConnector1">
            <a:avLst/>
          </a:prstGeom>
          <a:ln>
            <a:solidFill>
              <a:srgbClr val="A67D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E900406-8FB9-2027-B497-F6F381D0A33A}"/>
              </a:ext>
            </a:extLst>
          </p:cNvPr>
          <p:cNvCxnSpPr>
            <a:cxnSpLocks/>
          </p:cNvCxnSpPr>
          <p:nvPr/>
        </p:nvCxnSpPr>
        <p:spPr>
          <a:xfrm>
            <a:off x="6096000" y="3116102"/>
            <a:ext cx="738136" cy="0"/>
          </a:xfrm>
          <a:prstGeom prst="straightConnector1">
            <a:avLst/>
          </a:prstGeom>
          <a:ln>
            <a:solidFill>
              <a:srgbClr val="A67D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DE55FA5C-83C3-1550-1658-674B2F8DFFE9}"/>
              </a:ext>
            </a:extLst>
          </p:cNvPr>
          <p:cNvCxnSpPr>
            <a:cxnSpLocks/>
          </p:cNvCxnSpPr>
          <p:nvPr/>
        </p:nvCxnSpPr>
        <p:spPr>
          <a:xfrm>
            <a:off x="9040676" y="3254217"/>
            <a:ext cx="738136" cy="0"/>
          </a:xfrm>
          <a:prstGeom prst="straightConnector1">
            <a:avLst/>
          </a:prstGeom>
          <a:ln>
            <a:solidFill>
              <a:srgbClr val="A67D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95C2A77A-F9FB-D040-A9EE-F0DA3279B6C1}"/>
              </a:ext>
            </a:extLst>
          </p:cNvPr>
          <p:cNvSpPr/>
          <p:nvPr/>
        </p:nvSpPr>
        <p:spPr>
          <a:xfrm>
            <a:off x="4295525" y="6321241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83BDF4D0-812C-A07E-36F1-02645B58273E}"/>
              </a:ext>
            </a:extLst>
          </p:cNvPr>
          <p:cNvSpPr/>
          <p:nvPr/>
        </p:nvSpPr>
        <p:spPr>
          <a:xfrm>
            <a:off x="5124894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D956A3B6-64BB-C0A7-1FE5-5FBD230B3C12}"/>
              </a:ext>
            </a:extLst>
          </p:cNvPr>
          <p:cNvSpPr/>
          <p:nvPr/>
        </p:nvSpPr>
        <p:spPr>
          <a:xfrm>
            <a:off x="5954263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8DC1E435-45B7-AEE3-4EE4-3608E6AE631B}"/>
              </a:ext>
            </a:extLst>
          </p:cNvPr>
          <p:cNvSpPr/>
          <p:nvPr/>
        </p:nvSpPr>
        <p:spPr>
          <a:xfrm>
            <a:off x="6783632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18F90B54-9FE3-9FE7-6F75-3B90B8992BD1}"/>
              </a:ext>
            </a:extLst>
          </p:cNvPr>
          <p:cNvSpPr/>
          <p:nvPr/>
        </p:nvSpPr>
        <p:spPr>
          <a:xfrm>
            <a:off x="7613001" y="6301665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079A9E94-D336-DAD8-CCCB-FB599CA137A7}"/>
              </a:ext>
            </a:extLst>
          </p:cNvPr>
          <p:cNvSpPr/>
          <p:nvPr/>
        </p:nvSpPr>
        <p:spPr>
          <a:xfrm>
            <a:off x="899061" y="5993781"/>
            <a:ext cx="1309358" cy="742763"/>
          </a:xfrm>
          <a:custGeom>
            <a:avLst/>
            <a:gdLst/>
            <a:ahLst/>
            <a:cxnLst/>
            <a:rect l="l" t="t" r="r" b="b"/>
            <a:pathLst>
              <a:path w="1964037" h="1114145">
                <a:moveTo>
                  <a:pt x="0" y="0"/>
                </a:moveTo>
                <a:lnTo>
                  <a:pt x="1964037" y="0"/>
                </a:lnTo>
                <a:lnTo>
                  <a:pt x="1964037" y="1114145"/>
                </a:lnTo>
                <a:lnTo>
                  <a:pt x="0" y="111414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1923309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812" y="1573823"/>
            <a:ext cx="3009496" cy="3728094"/>
          </a:xfrm>
          <a:custGeom>
            <a:avLst/>
            <a:gdLst/>
            <a:ahLst/>
            <a:cxnLst/>
            <a:rect l="l" t="t" r="r" b="b"/>
            <a:pathLst>
              <a:path w="3939921" h="4114800">
                <a:moveTo>
                  <a:pt x="0" y="0"/>
                </a:moveTo>
                <a:lnTo>
                  <a:pt x="3939921" y="0"/>
                </a:lnTo>
                <a:lnTo>
                  <a:pt x="39399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8943661" y="-406402"/>
            <a:ext cx="4098216" cy="3155626"/>
          </a:xfrm>
          <a:custGeom>
            <a:avLst/>
            <a:gdLst/>
            <a:ahLst/>
            <a:cxnLst/>
            <a:rect l="l" t="t" r="r" b="b"/>
            <a:pathLst>
              <a:path w="6147324" h="4733439">
                <a:moveTo>
                  <a:pt x="6147324" y="0"/>
                </a:moveTo>
                <a:lnTo>
                  <a:pt x="0" y="0"/>
                </a:lnTo>
                <a:lnTo>
                  <a:pt x="0" y="4733440"/>
                </a:lnTo>
                <a:lnTo>
                  <a:pt x="6147324" y="4733440"/>
                </a:lnTo>
                <a:lnTo>
                  <a:pt x="61473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00928" y="698500"/>
            <a:ext cx="619014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949"/>
              </a:lnSpc>
            </a:pPr>
            <a:r>
              <a:rPr lang="en-US" sz="4266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Tecnica del Mago di Oz</a:t>
            </a:r>
          </a:p>
        </p:txBody>
      </p:sp>
      <p:sp>
        <p:nvSpPr>
          <p:cNvPr id="5" name="Freeform 5"/>
          <p:cNvSpPr/>
          <p:nvPr/>
        </p:nvSpPr>
        <p:spPr>
          <a:xfrm>
            <a:off x="4417433" y="1573823"/>
            <a:ext cx="2991873" cy="3728094"/>
          </a:xfrm>
          <a:custGeom>
            <a:avLst/>
            <a:gdLst/>
            <a:ahLst/>
            <a:cxnLst/>
            <a:rect l="l" t="t" r="r" b="b"/>
            <a:pathLst>
              <a:path w="3939921" h="4114800">
                <a:moveTo>
                  <a:pt x="0" y="0"/>
                </a:moveTo>
                <a:lnTo>
                  <a:pt x="3939920" y="0"/>
                </a:lnTo>
                <a:lnTo>
                  <a:pt x="3939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606431" y="1573823"/>
            <a:ext cx="3011977" cy="3728094"/>
          </a:xfrm>
          <a:custGeom>
            <a:avLst/>
            <a:gdLst/>
            <a:ahLst/>
            <a:cxnLst/>
            <a:rect l="l" t="t" r="r" b="b"/>
            <a:pathLst>
              <a:path w="3939921" h="4114800">
                <a:moveTo>
                  <a:pt x="0" y="0"/>
                </a:moveTo>
                <a:lnTo>
                  <a:pt x="3939921" y="0"/>
                </a:lnTo>
                <a:lnTo>
                  <a:pt x="39399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89984" y="2009297"/>
            <a:ext cx="1895217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319"/>
              </a:lnSpc>
              <a:spcBef>
                <a:spcPct val="0"/>
              </a:spcBef>
            </a:pPr>
            <a:r>
              <a:rPr lang="en-US" sz="2000" b="1" err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Utenti</a:t>
            </a:r>
            <a:r>
              <a:rPr lang="en-US" sz="2000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 </a:t>
            </a:r>
            <a:r>
              <a:rPr lang="en-US" sz="2000" b="1" err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Coinvolti</a:t>
            </a:r>
            <a:endParaRPr lang="en-US" sz="20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81897" y="2014517"/>
            <a:ext cx="1699196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319"/>
              </a:lnSpc>
              <a:spcBef>
                <a:spcPct val="0"/>
              </a:spcBef>
            </a:pPr>
            <a:r>
              <a:rPr lang="en-US" sz="2000" b="1" err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Prototipi</a:t>
            </a:r>
            <a:r>
              <a:rPr lang="en-US" sz="2000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 </a:t>
            </a:r>
            <a:r>
              <a:rPr lang="en-US" sz="2000" b="1" err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Usati</a:t>
            </a:r>
            <a:endParaRPr lang="en-US" sz="20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14996" y="2009298"/>
            <a:ext cx="1936147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319"/>
              </a:lnSpc>
              <a:spcBef>
                <a:spcPct val="0"/>
              </a:spcBef>
            </a:pPr>
            <a:r>
              <a:rPr lang="en-US" sz="2000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Task </a:t>
            </a:r>
            <a:r>
              <a:rPr lang="en-US" sz="2000" b="1" err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Analizzati</a:t>
            </a:r>
            <a:endParaRPr lang="en-US" sz="20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  <a:sym typeface="Garet Bold"/>
            </a:endParaRPr>
          </a:p>
        </p:txBody>
      </p:sp>
      <p:sp>
        <p:nvSpPr>
          <p:cNvPr id="10" name="Freeform 10"/>
          <p:cNvSpPr/>
          <p:nvPr/>
        </p:nvSpPr>
        <p:spPr>
          <a:xfrm flipH="1" flipV="1">
            <a:off x="-398512" y="-1352045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4056136"/>
                </a:moveTo>
                <a:lnTo>
                  <a:pt x="0" y="4056136"/>
                </a:lnTo>
                <a:lnTo>
                  <a:pt x="0" y="0"/>
                </a:lnTo>
                <a:lnTo>
                  <a:pt x="5349818" y="0"/>
                </a:lnTo>
                <a:lnTo>
                  <a:pt x="5349818" y="405613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 rot="-1594232">
            <a:off x="-110280" y="5008628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0" y="0"/>
                </a:moveTo>
                <a:lnTo>
                  <a:pt x="2388240" y="0"/>
                </a:lnTo>
                <a:lnTo>
                  <a:pt x="2388240" y="3052064"/>
                </a:lnTo>
                <a:lnTo>
                  <a:pt x="0" y="3052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 rot="1832082" flipH="1">
            <a:off x="10743135" y="499389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1957" y="2895745"/>
            <a:ext cx="2738831" cy="2043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333"/>
              </a:lnSpc>
              <a:spcBef>
                <a:spcPct val="0"/>
              </a:spcBef>
            </a:pP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 aumentare l’accuratezza dei riscontri, durante le sessioni abbiamo adottato la strategia del </a:t>
            </a:r>
            <a:r>
              <a:rPr lang="it-IT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Think </a:t>
            </a:r>
            <a:r>
              <a:rPr lang="it-IT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Aloud</a:t>
            </a: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invitando i tester a verbalizzare i propri pensieri, difficoltà e impressioni mentre eseguivano i task assegnati</a:t>
            </a:r>
            <a:endParaRPr lang="en-US" sz="1666">
              <a:solidFill>
                <a:srgbClr val="4E352B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569863" y="2851785"/>
            <a:ext cx="2839443" cy="2338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333"/>
              </a:lnSpc>
              <a:spcBef>
                <a:spcPct val="0"/>
              </a:spcBef>
            </a:pP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Le sessioni di test sono state condotte utilizzando un </a:t>
            </a:r>
            <a:r>
              <a:rPr lang="it-IT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prototipo low-fidelity</a:t>
            </a: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 dell’interfaccia.</a:t>
            </a:r>
            <a:b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Questo approccio ha permesso di raccogliere </a:t>
            </a:r>
            <a:r>
              <a:rPr lang="it-IT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feedback qualitativi</a:t>
            </a: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 sull’usabilità e sulla comprensibilità del flusso, prima dello sviluppo effettivo.</a:t>
            </a:r>
            <a:endParaRPr lang="en-US" sz="1666">
              <a:solidFill>
                <a:srgbClr val="4E352B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74901" y="2996170"/>
            <a:ext cx="2658284" cy="1453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333"/>
              </a:lnSpc>
              <a:spcBef>
                <a:spcPct val="0"/>
              </a:spcBef>
            </a:pP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Vengono descritti </a:t>
            </a:r>
            <a:r>
              <a:rPr lang="it-IT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otto task numerati T1–T8</a:t>
            </a:r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ciascuno associato a un’azione specifica (riconoscere emozioni, condividere esperienze, ecc.).</a:t>
            </a:r>
            <a:endParaRPr lang="en-US" sz="1666">
              <a:solidFill>
                <a:srgbClr val="4E352B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B7096-1BE5-B57C-0E99-5E8733CAB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7A3FDF86-F9DE-80EB-7C26-9F365C30AC87}"/>
              </a:ext>
            </a:extLst>
          </p:cNvPr>
          <p:cNvSpPr/>
          <p:nvPr/>
        </p:nvSpPr>
        <p:spPr>
          <a:xfrm rot="20432068" flipH="1">
            <a:off x="9001697" y="-512411"/>
            <a:ext cx="3139407" cy="2417343"/>
          </a:xfrm>
          <a:custGeom>
            <a:avLst/>
            <a:gdLst/>
            <a:ahLst/>
            <a:cxnLst/>
            <a:rect l="l" t="t" r="r" b="b"/>
            <a:pathLst>
              <a:path w="4709110" h="3626015">
                <a:moveTo>
                  <a:pt x="4709110" y="0"/>
                </a:moveTo>
                <a:lnTo>
                  <a:pt x="0" y="0"/>
                </a:lnTo>
                <a:lnTo>
                  <a:pt x="0" y="3626015"/>
                </a:lnTo>
                <a:lnTo>
                  <a:pt x="4709110" y="3626015"/>
                </a:lnTo>
                <a:lnTo>
                  <a:pt x="47091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0787B07-8D05-FB18-5F67-6BE8B3142795}"/>
              </a:ext>
            </a:extLst>
          </p:cNvPr>
          <p:cNvSpPr/>
          <p:nvPr/>
        </p:nvSpPr>
        <p:spPr>
          <a:xfrm rot="-1514377">
            <a:off x="-389392" y="4728933"/>
            <a:ext cx="1647699" cy="2105685"/>
          </a:xfrm>
          <a:custGeom>
            <a:avLst/>
            <a:gdLst/>
            <a:ahLst/>
            <a:cxnLst/>
            <a:rect l="l" t="t" r="r" b="b"/>
            <a:pathLst>
              <a:path w="2471548" h="3158528">
                <a:moveTo>
                  <a:pt x="0" y="0"/>
                </a:moveTo>
                <a:lnTo>
                  <a:pt x="2471548" y="0"/>
                </a:lnTo>
                <a:lnTo>
                  <a:pt x="2471548" y="3158528"/>
                </a:lnTo>
                <a:lnTo>
                  <a:pt x="0" y="315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74C5D76-9CD5-1110-2992-8D84AC1DDCAE}"/>
              </a:ext>
            </a:extLst>
          </p:cNvPr>
          <p:cNvSpPr/>
          <p:nvPr/>
        </p:nvSpPr>
        <p:spPr>
          <a:xfrm flipH="1">
            <a:off x="-1035712" y="-1641429"/>
            <a:ext cx="3719729" cy="2820231"/>
          </a:xfrm>
          <a:custGeom>
            <a:avLst/>
            <a:gdLst/>
            <a:ahLst/>
            <a:cxnLst/>
            <a:rect l="l" t="t" r="r" b="b"/>
            <a:pathLst>
              <a:path w="5579594" h="4230347">
                <a:moveTo>
                  <a:pt x="5579594" y="0"/>
                </a:moveTo>
                <a:lnTo>
                  <a:pt x="0" y="0"/>
                </a:lnTo>
                <a:lnTo>
                  <a:pt x="0" y="4230347"/>
                </a:lnTo>
                <a:lnTo>
                  <a:pt x="5579594" y="4230347"/>
                </a:lnTo>
                <a:lnTo>
                  <a:pt x="55795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8509CE-A9B7-4766-E50C-3774D4AB9051}"/>
              </a:ext>
            </a:extLst>
          </p:cNvPr>
          <p:cNvSpPr/>
          <p:nvPr/>
        </p:nvSpPr>
        <p:spPr>
          <a:xfrm>
            <a:off x="1125835" y="3184023"/>
            <a:ext cx="2340321" cy="298391"/>
          </a:xfrm>
          <a:custGeom>
            <a:avLst/>
            <a:gdLst/>
            <a:ahLst/>
            <a:cxnLst/>
            <a:rect l="l" t="t" r="r" b="b"/>
            <a:pathLst>
              <a:path w="3510482" h="447586">
                <a:moveTo>
                  <a:pt x="0" y="0"/>
                </a:moveTo>
                <a:lnTo>
                  <a:pt x="3510483" y="0"/>
                </a:lnTo>
                <a:lnTo>
                  <a:pt x="3510483" y="447586"/>
                </a:lnTo>
                <a:lnTo>
                  <a:pt x="0" y="4475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1D2BA99-F424-6503-2CA4-7AEBB501D489}"/>
              </a:ext>
            </a:extLst>
          </p:cNvPr>
          <p:cNvSpPr/>
          <p:nvPr/>
        </p:nvSpPr>
        <p:spPr>
          <a:xfrm>
            <a:off x="3466156" y="6321241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D598A86-6A38-41DF-B5CA-A1DF895FE924}"/>
              </a:ext>
            </a:extLst>
          </p:cNvPr>
          <p:cNvSpPr txBox="1"/>
          <p:nvPr/>
        </p:nvSpPr>
        <p:spPr>
          <a:xfrm>
            <a:off x="1189220" y="2102113"/>
            <a:ext cx="420724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rgbClr val="9C5D3A"/>
                </a:solidFill>
                <a:effectLst/>
                <a:uLnTx/>
                <a:uFillTx/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Serenity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F800B464-2042-3F55-48FD-D8CC255243E4}"/>
              </a:ext>
            </a:extLst>
          </p:cNvPr>
          <p:cNvSpPr/>
          <p:nvPr/>
        </p:nvSpPr>
        <p:spPr>
          <a:xfrm>
            <a:off x="4295525" y="6321241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20A62FE8-B537-64B9-7164-09662A32B1D0}"/>
              </a:ext>
            </a:extLst>
          </p:cNvPr>
          <p:cNvSpPr/>
          <p:nvPr/>
        </p:nvSpPr>
        <p:spPr>
          <a:xfrm>
            <a:off x="5124894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A216BA0F-FD37-F596-0008-F20737BEC73C}"/>
              </a:ext>
            </a:extLst>
          </p:cNvPr>
          <p:cNvSpPr/>
          <p:nvPr/>
        </p:nvSpPr>
        <p:spPr>
          <a:xfrm>
            <a:off x="5954263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0AD967C0-EB35-2C99-F29D-8F9112D92FC0}"/>
              </a:ext>
            </a:extLst>
          </p:cNvPr>
          <p:cNvSpPr/>
          <p:nvPr/>
        </p:nvSpPr>
        <p:spPr>
          <a:xfrm>
            <a:off x="6783632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B47D4FA0-59C6-7A17-5163-C50685BDEE8A}"/>
              </a:ext>
            </a:extLst>
          </p:cNvPr>
          <p:cNvSpPr/>
          <p:nvPr/>
        </p:nvSpPr>
        <p:spPr>
          <a:xfrm>
            <a:off x="7613001" y="6301665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83E9F9E7-59CE-B4D2-85DE-3A832101AC3F}"/>
              </a:ext>
            </a:extLst>
          </p:cNvPr>
          <p:cNvSpPr/>
          <p:nvPr/>
        </p:nvSpPr>
        <p:spPr>
          <a:xfrm>
            <a:off x="1360247" y="5949859"/>
            <a:ext cx="1309358" cy="742763"/>
          </a:xfrm>
          <a:custGeom>
            <a:avLst/>
            <a:gdLst/>
            <a:ahLst/>
            <a:cxnLst/>
            <a:rect l="l" t="t" r="r" b="b"/>
            <a:pathLst>
              <a:path w="1964037" h="1114145">
                <a:moveTo>
                  <a:pt x="0" y="0"/>
                </a:moveTo>
                <a:lnTo>
                  <a:pt x="1964037" y="0"/>
                </a:lnTo>
                <a:lnTo>
                  <a:pt x="1964037" y="1114145"/>
                </a:lnTo>
                <a:lnTo>
                  <a:pt x="0" y="1114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A50B951D-07F2-8BAF-F574-1EFFFA6C0322}"/>
              </a:ext>
            </a:extLst>
          </p:cNvPr>
          <p:cNvSpPr txBox="1"/>
          <p:nvPr/>
        </p:nvSpPr>
        <p:spPr>
          <a:xfrm>
            <a:off x="5670773" y="2179109"/>
            <a:ext cx="471382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3000" b="0" i="0" u="none" strike="noStrike" kern="1200" cap="none" spc="0" normalizeH="0" baseline="0" noProof="0">
                <a:ln>
                  <a:noFill/>
                </a:ln>
                <a:solidFill>
                  <a:srgbClr val="A67D6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Descrizione del Problema</a:t>
            </a:r>
          </a:p>
          <a:p>
            <a:pPr marL="457200" marR="0" lvl="0" indent="-457200" algn="l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3000">
                <a:solidFill>
                  <a:srgbClr val="A67D6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aret"/>
              </a:rPr>
              <a:t>Questionario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rgbClr val="A67D65"/>
              </a:solidFill>
              <a:effectLst/>
              <a:uLnTx/>
              <a:uFillTx/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457200" marR="0" lvl="0" indent="-457200" algn="l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3000" b="0" i="0" u="none" strike="noStrike" kern="1200" cap="none" spc="0" normalizeH="0" baseline="0" noProof="0" err="1">
                <a:ln>
                  <a:noFill/>
                </a:ln>
                <a:solidFill>
                  <a:srgbClr val="A67D65"/>
                </a:solidFill>
                <a:effectLst/>
                <a:uLnTx/>
                <a:uFillTx/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Personas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rgbClr val="A67D65"/>
              </a:solidFill>
              <a:effectLst/>
              <a:uLnTx/>
              <a:uFillTx/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457200" marR="0" lvl="0" indent="-457200" algn="l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3000" b="0" i="0" u="none" strike="noStrike" kern="1200" cap="none" spc="0" normalizeH="0" baseline="0" noProof="0">
                <a:ln>
                  <a:noFill/>
                </a:ln>
                <a:solidFill>
                  <a:srgbClr val="A67D65"/>
                </a:solidFill>
                <a:effectLst/>
                <a:uLnTx/>
                <a:uFillTx/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Task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A67D65"/>
              </a:solidFill>
              <a:effectLst/>
              <a:uLnTx/>
              <a:uFillTx/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9539CDC2-695A-E465-089C-9E861872D223}"/>
              </a:ext>
            </a:extLst>
          </p:cNvPr>
          <p:cNvSpPr/>
          <p:nvPr/>
        </p:nvSpPr>
        <p:spPr>
          <a:xfrm rot="1855892" flipH="1">
            <a:off x="10614688" y="4506525"/>
            <a:ext cx="1995769" cy="2550503"/>
          </a:xfrm>
          <a:custGeom>
            <a:avLst/>
            <a:gdLst/>
            <a:ahLst/>
            <a:cxnLst/>
            <a:rect l="l" t="t" r="r" b="b"/>
            <a:pathLst>
              <a:path w="2993653" h="3825754">
                <a:moveTo>
                  <a:pt x="2993653" y="0"/>
                </a:moveTo>
                <a:lnTo>
                  <a:pt x="0" y="0"/>
                </a:lnTo>
                <a:lnTo>
                  <a:pt x="0" y="3825755"/>
                </a:lnTo>
                <a:lnTo>
                  <a:pt x="2993653" y="3825755"/>
                </a:lnTo>
                <a:lnTo>
                  <a:pt x="29936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07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-714355" y="-518721"/>
            <a:ext cx="4084568" cy="3145117"/>
          </a:xfrm>
          <a:custGeom>
            <a:avLst/>
            <a:gdLst/>
            <a:ahLst/>
            <a:cxnLst/>
            <a:rect l="l" t="t" r="r" b="b"/>
            <a:pathLst>
              <a:path w="6126852" h="4717676">
                <a:moveTo>
                  <a:pt x="0" y="0"/>
                </a:moveTo>
                <a:lnTo>
                  <a:pt x="6126852" y="0"/>
                </a:lnTo>
                <a:lnTo>
                  <a:pt x="6126852" y="4717677"/>
                </a:lnTo>
                <a:lnTo>
                  <a:pt x="0" y="471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reeform 17"/>
          <p:cNvSpPr/>
          <p:nvPr/>
        </p:nvSpPr>
        <p:spPr>
          <a:xfrm rot="1330503" flipH="1">
            <a:off x="10774885" y="496849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89936" y="-1201825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0" y="0"/>
                </a:moveTo>
                <a:lnTo>
                  <a:pt x="5349819" y="0"/>
                </a:lnTo>
                <a:lnTo>
                  <a:pt x="5349819" y="4056135"/>
                </a:lnTo>
                <a:lnTo>
                  <a:pt x="0" y="4056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/>
          <p:cNvSpPr/>
          <p:nvPr/>
        </p:nvSpPr>
        <p:spPr>
          <a:xfrm rot="-10800000">
            <a:off x="4441770" y="87736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3" y="0"/>
                </a:lnTo>
                <a:lnTo>
                  <a:pt x="1244053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/>
          <p:cNvSpPr/>
          <p:nvPr/>
        </p:nvSpPr>
        <p:spPr>
          <a:xfrm flipH="1">
            <a:off x="-413138" y="5948056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0"/>
                </a:moveTo>
                <a:lnTo>
                  <a:pt x="0" y="0"/>
                </a:lnTo>
                <a:lnTo>
                  <a:pt x="0" y="4056136"/>
                </a:lnTo>
                <a:lnTo>
                  <a:pt x="5349818" y="4056136"/>
                </a:lnTo>
                <a:lnTo>
                  <a:pt x="53498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46B02C13-1CE3-3475-A2A5-41BBC1DE3ADE}"/>
              </a:ext>
            </a:extLst>
          </p:cNvPr>
          <p:cNvGrpSpPr/>
          <p:nvPr/>
        </p:nvGrpSpPr>
        <p:grpSpPr>
          <a:xfrm>
            <a:off x="2345688" y="1965479"/>
            <a:ext cx="7888558" cy="3775898"/>
            <a:chOff x="0" y="-38100"/>
            <a:chExt cx="2036939" cy="1473356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B021112B-17B4-8EB7-C5F5-F05536D7050E}"/>
                </a:ext>
              </a:extLst>
            </p:cNvPr>
            <p:cNvSpPr/>
            <p:nvPr/>
          </p:nvSpPr>
          <p:spPr>
            <a:xfrm>
              <a:off x="0" y="0"/>
              <a:ext cx="2036939" cy="1435256"/>
            </a:xfrm>
            <a:custGeom>
              <a:avLst/>
              <a:gdLst/>
              <a:ahLst/>
              <a:cxnLst/>
              <a:rect l="l" t="t" r="r" b="b"/>
              <a:pathLst>
                <a:path w="2036939" h="1435256">
                  <a:moveTo>
                    <a:pt x="100102" y="0"/>
                  </a:moveTo>
                  <a:lnTo>
                    <a:pt x="1936836" y="0"/>
                  </a:lnTo>
                  <a:cubicBezTo>
                    <a:pt x="1992121" y="0"/>
                    <a:pt x="2036939" y="44817"/>
                    <a:pt x="2036939" y="100102"/>
                  </a:cubicBezTo>
                  <a:lnTo>
                    <a:pt x="2036939" y="1335153"/>
                  </a:lnTo>
                  <a:cubicBezTo>
                    <a:pt x="2036939" y="1361702"/>
                    <a:pt x="2026392" y="1387164"/>
                    <a:pt x="2007619" y="1405936"/>
                  </a:cubicBezTo>
                  <a:cubicBezTo>
                    <a:pt x="1988846" y="1424709"/>
                    <a:pt x="1963385" y="1435256"/>
                    <a:pt x="1936836" y="1435256"/>
                  </a:cubicBezTo>
                  <a:lnTo>
                    <a:pt x="100102" y="1435256"/>
                  </a:lnTo>
                  <a:cubicBezTo>
                    <a:pt x="44817" y="1435256"/>
                    <a:pt x="0" y="1390438"/>
                    <a:pt x="0" y="1335153"/>
                  </a:cubicBezTo>
                  <a:lnTo>
                    <a:pt x="0" y="100102"/>
                  </a:lnTo>
                  <a:cubicBezTo>
                    <a:pt x="0" y="44817"/>
                    <a:pt x="44817" y="0"/>
                    <a:pt x="100102" y="0"/>
                  </a:cubicBezTo>
                  <a:close/>
                </a:path>
              </a:pathLst>
            </a:custGeom>
            <a:solidFill>
              <a:srgbClr val="EAE0D5"/>
            </a:solid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256B9A6E-9D70-93A3-660F-54AA4684B9D7}"/>
                </a:ext>
              </a:extLst>
            </p:cNvPr>
            <p:cNvSpPr txBox="1"/>
            <p:nvPr/>
          </p:nvSpPr>
          <p:spPr>
            <a:xfrm>
              <a:off x="0" y="-38100"/>
              <a:ext cx="2036939" cy="14733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0DA5479F-D035-3AB0-221E-0FC15D3A6202}"/>
              </a:ext>
            </a:extLst>
          </p:cNvPr>
          <p:cNvSpPr txBox="1"/>
          <p:nvPr/>
        </p:nvSpPr>
        <p:spPr>
          <a:xfrm>
            <a:off x="5854164" y="698500"/>
            <a:ext cx="508209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4266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COGNITIVE WALKTHROUGHT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4D6065FE-2B1E-E7AA-CE7B-F6EDAEFB95B4}"/>
              </a:ext>
            </a:extLst>
          </p:cNvPr>
          <p:cNvSpPr txBox="1"/>
          <p:nvPr/>
        </p:nvSpPr>
        <p:spPr>
          <a:xfrm>
            <a:off x="2621875" y="3266767"/>
            <a:ext cx="571178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L’utente saprà cosa fare per realizzare il task?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A8FF301E-DF59-3A12-91FB-FF4606E6E22B}"/>
              </a:ext>
            </a:extLst>
          </p:cNvPr>
          <p:cNvSpPr txBox="1"/>
          <p:nvPr/>
        </p:nvSpPr>
        <p:spPr>
          <a:xfrm>
            <a:off x="2621875" y="3677607"/>
            <a:ext cx="747476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L’utente noterà che è disponibile sull’interfaccia la corretta azione da eseguire?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718CCCE2-A84F-8975-24F6-EB76F0880BA1}"/>
              </a:ext>
            </a:extLst>
          </p:cNvPr>
          <p:cNvSpPr txBox="1"/>
          <p:nvPr/>
        </p:nvSpPr>
        <p:spPr>
          <a:xfrm>
            <a:off x="2622619" y="4365447"/>
            <a:ext cx="721160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Gli utenti sapranno dal feedback che hanno fatto una scelta corretta o errata?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46E84EE1-18B6-D85D-4331-A01BC11DF710}"/>
              </a:ext>
            </a:extLst>
          </p:cNvPr>
          <p:cNvSpPr txBox="1"/>
          <p:nvPr/>
        </p:nvSpPr>
        <p:spPr>
          <a:xfrm>
            <a:off x="2621875" y="2776935"/>
            <a:ext cx="571178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DOMANDE POSTE: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8BAA472A-B8E2-4634-7701-4B35C90443A4}"/>
              </a:ext>
            </a:extLst>
          </p:cNvPr>
          <p:cNvSpPr txBox="1"/>
          <p:nvPr/>
        </p:nvSpPr>
        <p:spPr>
          <a:xfrm>
            <a:off x="2621875" y="5126124"/>
            <a:ext cx="738377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sz="1200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Nelle prossime slide vedremo l’applicazione della tecnica del cognitive </a:t>
            </a:r>
            <a:r>
              <a:rPr lang="it-IT" sz="1200" b="1" err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walkthrought</a:t>
            </a:r>
            <a:r>
              <a:rPr lang="it-IT" sz="1200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sul task T3- Ricerca di contenuti ispirazionali e motivazionali 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FBF54A16-5119-4789-97F7-E72F8CD231DA}"/>
              </a:ext>
            </a:extLst>
          </p:cNvPr>
          <p:cNvSpPr/>
          <p:nvPr/>
        </p:nvSpPr>
        <p:spPr>
          <a:xfrm>
            <a:off x="13171" y="5699488"/>
            <a:ext cx="1604991" cy="1158512"/>
          </a:xfrm>
          <a:custGeom>
            <a:avLst/>
            <a:gdLst/>
            <a:ahLst/>
            <a:cxnLst/>
            <a:rect l="l" t="t" r="r" b="b"/>
            <a:pathLst>
              <a:path w="2407487" h="1737768">
                <a:moveTo>
                  <a:pt x="0" y="0"/>
                </a:moveTo>
                <a:lnTo>
                  <a:pt x="2407486" y="0"/>
                </a:lnTo>
                <a:lnTo>
                  <a:pt x="2407486" y="1737768"/>
                </a:lnTo>
                <a:lnTo>
                  <a:pt x="0" y="1737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58141-7D60-59DE-DDC2-6F22D998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5514277A-2296-07A7-19B7-13AB3B84686E}"/>
              </a:ext>
            </a:extLst>
          </p:cNvPr>
          <p:cNvSpPr/>
          <p:nvPr/>
        </p:nvSpPr>
        <p:spPr>
          <a:xfrm>
            <a:off x="-714355" y="-518721"/>
            <a:ext cx="4084568" cy="3145117"/>
          </a:xfrm>
          <a:custGeom>
            <a:avLst/>
            <a:gdLst/>
            <a:ahLst/>
            <a:cxnLst/>
            <a:rect l="l" t="t" r="r" b="b"/>
            <a:pathLst>
              <a:path w="6126852" h="4717676">
                <a:moveTo>
                  <a:pt x="0" y="0"/>
                </a:moveTo>
                <a:lnTo>
                  <a:pt x="6126852" y="0"/>
                </a:lnTo>
                <a:lnTo>
                  <a:pt x="6126852" y="4717677"/>
                </a:lnTo>
                <a:lnTo>
                  <a:pt x="0" y="471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333F988-F0B3-7AB8-36EA-471B24E801E3}"/>
              </a:ext>
            </a:extLst>
          </p:cNvPr>
          <p:cNvSpPr/>
          <p:nvPr/>
        </p:nvSpPr>
        <p:spPr>
          <a:xfrm rot="1330503" flipH="1">
            <a:off x="10774885" y="496849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336EADB-4A90-69F5-4841-FD11A843953B}"/>
              </a:ext>
            </a:extLst>
          </p:cNvPr>
          <p:cNvSpPr/>
          <p:nvPr/>
        </p:nvSpPr>
        <p:spPr>
          <a:xfrm>
            <a:off x="9189936" y="-1201825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0" y="0"/>
                </a:moveTo>
                <a:lnTo>
                  <a:pt x="5349819" y="0"/>
                </a:lnTo>
                <a:lnTo>
                  <a:pt x="5349819" y="4056135"/>
                </a:lnTo>
                <a:lnTo>
                  <a:pt x="0" y="4056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1A1A3A5-34E7-8749-CA86-15A5E1710A64}"/>
              </a:ext>
            </a:extLst>
          </p:cNvPr>
          <p:cNvSpPr/>
          <p:nvPr/>
        </p:nvSpPr>
        <p:spPr>
          <a:xfrm rot="-10800000">
            <a:off x="4441770" y="87736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3" y="0"/>
                </a:lnTo>
                <a:lnTo>
                  <a:pt x="1244053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ACE8FDE-957A-FDA3-40D1-B7DC93170B37}"/>
              </a:ext>
            </a:extLst>
          </p:cNvPr>
          <p:cNvSpPr/>
          <p:nvPr/>
        </p:nvSpPr>
        <p:spPr>
          <a:xfrm flipH="1">
            <a:off x="-413138" y="5948056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0"/>
                </a:moveTo>
                <a:lnTo>
                  <a:pt x="0" y="0"/>
                </a:lnTo>
                <a:lnTo>
                  <a:pt x="0" y="4056136"/>
                </a:lnTo>
                <a:lnTo>
                  <a:pt x="5349818" y="4056136"/>
                </a:lnTo>
                <a:lnTo>
                  <a:pt x="53498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34FF4EBF-3D5F-4960-8861-5CE055FA6B1F}"/>
              </a:ext>
            </a:extLst>
          </p:cNvPr>
          <p:cNvGrpSpPr/>
          <p:nvPr/>
        </p:nvGrpSpPr>
        <p:grpSpPr>
          <a:xfrm>
            <a:off x="1904006" y="1971505"/>
            <a:ext cx="8807734" cy="4015159"/>
            <a:chOff x="0" y="-38100"/>
            <a:chExt cx="2036939" cy="1473356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8CBEE4F-2F45-CFC6-6099-0C0907F38FF4}"/>
                </a:ext>
              </a:extLst>
            </p:cNvPr>
            <p:cNvSpPr/>
            <p:nvPr/>
          </p:nvSpPr>
          <p:spPr>
            <a:xfrm>
              <a:off x="0" y="0"/>
              <a:ext cx="2036939" cy="1435256"/>
            </a:xfrm>
            <a:custGeom>
              <a:avLst/>
              <a:gdLst/>
              <a:ahLst/>
              <a:cxnLst/>
              <a:rect l="l" t="t" r="r" b="b"/>
              <a:pathLst>
                <a:path w="2036939" h="1435256">
                  <a:moveTo>
                    <a:pt x="100102" y="0"/>
                  </a:moveTo>
                  <a:lnTo>
                    <a:pt x="1936836" y="0"/>
                  </a:lnTo>
                  <a:cubicBezTo>
                    <a:pt x="1992121" y="0"/>
                    <a:pt x="2036939" y="44817"/>
                    <a:pt x="2036939" y="100102"/>
                  </a:cubicBezTo>
                  <a:lnTo>
                    <a:pt x="2036939" y="1335153"/>
                  </a:lnTo>
                  <a:cubicBezTo>
                    <a:pt x="2036939" y="1361702"/>
                    <a:pt x="2026392" y="1387164"/>
                    <a:pt x="2007619" y="1405936"/>
                  </a:cubicBezTo>
                  <a:cubicBezTo>
                    <a:pt x="1988846" y="1424709"/>
                    <a:pt x="1963385" y="1435256"/>
                    <a:pt x="1936836" y="1435256"/>
                  </a:cubicBezTo>
                  <a:lnTo>
                    <a:pt x="100102" y="1435256"/>
                  </a:lnTo>
                  <a:cubicBezTo>
                    <a:pt x="44817" y="1435256"/>
                    <a:pt x="0" y="1390438"/>
                    <a:pt x="0" y="1335153"/>
                  </a:cubicBezTo>
                  <a:lnTo>
                    <a:pt x="0" y="100102"/>
                  </a:lnTo>
                  <a:cubicBezTo>
                    <a:pt x="0" y="44817"/>
                    <a:pt x="44817" y="0"/>
                    <a:pt x="100102" y="0"/>
                  </a:cubicBezTo>
                  <a:close/>
                </a:path>
              </a:pathLst>
            </a:custGeom>
            <a:solidFill>
              <a:srgbClr val="EAE0D5"/>
            </a:solid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56C296D5-036A-AC4C-6FF7-0CE9DFC8A966}"/>
                </a:ext>
              </a:extLst>
            </p:cNvPr>
            <p:cNvSpPr txBox="1"/>
            <p:nvPr/>
          </p:nvSpPr>
          <p:spPr>
            <a:xfrm>
              <a:off x="0" y="-38100"/>
              <a:ext cx="2036939" cy="14733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8FDC054D-5A9B-7810-9E4E-5E58F6AE5287}"/>
              </a:ext>
            </a:extLst>
          </p:cNvPr>
          <p:cNvSpPr txBox="1"/>
          <p:nvPr/>
        </p:nvSpPr>
        <p:spPr>
          <a:xfrm>
            <a:off x="5854163" y="698500"/>
            <a:ext cx="538845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4266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COGNITIVE WALKTHROUGHT/2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226C743-5C2F-6B82-065B-9B78BB7CAB52}"/>
              </a:ext>
            </a:extLst>
          </p:cNvPr>
          <p:cNvSpPr txBox="1"/>
          <p:nvPr/>
        </p:nvSpPr>
        <p:spPr>
          <a:xfrm>
            <a:off x="2200584" y="2560824"/>
            <a:ext cx="8304890" cy="2908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Azione A: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L’utente seleziona la sezione contenuti.</a:t>
            </a:r>
          </a:p>
          <a:p>
            <a:pPr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Risposta A: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Viene mostrata una raccolta di testi, immagini e audio.</a:t>
            </a:r>
          </a:p>
          <a:p>
            <a:pPr lvl="0"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L’utente saprà cosa fare per realizzare il task?</a:t>
            </a:r>
            <a:endParaRPr lang="it-IT">
              <a:solidFill>
                <a:srgbClr val="4D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Sì, l’icona è riconoscibile e il nome chiaro.</a:t>
            </a:r>
          </a:p>
          <a:p>
            <a:pPr lvl="0"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L’utente noterà che è disponibile sull’interfaccia la corretta azione da eseguire?</a:t>
            </a:r>
            <a:endParaRPr lang="it-IT">
              <a:solidFill>
                <a:srgbClr val="4D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Sì, le categorie sono evidenti.</a:t>
            </a:r>
          </a:p>
          <a:p>
            <a:pPr lvl="0"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Gli utenti sapranno dal feedback che hanno fatto una scelta corretta o errata?</a:t>
            </a:r>
            <a:endParaRPr lang="it-IT">
              <a:solidFill>
                <a:srgbClr val="4D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Sì, perché verranno reindirizzati alle pagine corrette.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C4167B43-6D99-0657-290C-E1ACECF3291B}"/>
              </a:ext>
            </a:extLst>
          </p:cNvPr>
          <p:cNvSpPr/>
          <p:nvPr/>
        </p:nvSpPr>
        <p:spPr>
          <a:xfrm>
            <a:off x="0" y="5699488"/>
            <a:ext cx="1604991" cy="1158512"/>
          </a:xfrm>
          <a:custGeom>
            <a:avLst/>
            <a:gdLst/>
            <a:ahLst/>
            <a:cxnLst/>
            <a:rect l="l" t="t" r="r" b="b"/>
            <a:pathLst>
              <a:path w="2407487" h="1737768">
                <a:moveTo>
                  <a:pt x="0" y="0"/>
                </a:moveTo>
                <a:lnTo>
                  <a:pt x="2407486" y="0"/>
                </a:lnTo>
                <a:lnTo>
                  <a:pt x="2407486" y="1737768"/>
                </a:lnTo>
                <a:lnTo>
                  <a:pt x="0" y="1737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825788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AD10F-1F13-6861-4263-371348949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9EE311DA-043E-852F-3345-935107F4DC11}"/>
              </a:ext>
            </a:extLst>
          </p:cNvPr>
          <p:cNvSpPr/>
          <p:nvPr/>
        </p:nvSpPr>
        <p:spPr>
          <a:xfrm>
            <a:off x="-714355" y="-518721"/>
            <a:ext cx="4084568" cy="3145117"/>
          </a:xfrm>
          <a:custGeom>
            <a:avLst/>
            <a:gdLst/>
            <a:ahLst/>
            <a:cxnLst/>
            <a:rect l="l" t="t" r="r" b="b"/>
            <a:pathLst>
              <a:path w="6126852" h="4717676">
                <a:moveTo>
                  <a:pt x="0" y="0"/>
                </a:moveTo>
                <a:lnTo>
                  <a:pt x="6126852" y="0"/>
                </a:lnTo>
                <a:lnTo>
                  <a:pt x="6126852" y="4717677"/>
                </a:lnTo>
                <a:lnTo>
                  <a:pt x="0" y="471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F7CEA1F-8C01-F66F-302E-05D8E2B5C129}"/>
              </a:ext>
            </a:extLst>
          </p:cNvPr>
          <p:cNvSpPr/>
          <p:nvPr/>
        </p:nvSpPr>
        <p:spPr>
          <a:xfrm rot="1330503" flipH="1">
            <a:off x="10774885" y="496849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58E3C7F-D4DF-44B5-3F10-B30B99BF0B5A}"/>
              </a:ext>
            </a:extLst>
          </p:cNvPr>
          <p:cNvSpPr/>
          <p:nvPr/>
        </p:nvSpPr>
        <p:spPr>
          <a:xfrm>
            <a:off x="9189936" y="-1201825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0" y="0"/>
                </a:moveTo>
                <a:lnTo>
                  <a:pt x="5349819" y="0"/>
                </a:lnTo>
                <a:lnTo>
                  <a:pt x="5349819" y="4056135"/>
                </a:lnTo>
                <a:lnTo>
                  <a:pt x="0" y="4056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FCF50283-BB54-36D6-506D-EF2F95213921}"/>
              </a:ext>
            </a:extLst>
          </p:cNvPr>
          <p:cNvSpPr/>
          <p:nvPr/>
        </p:nvSpPr>
        <p:spPr>
          <a:xfrm rot="-10800000">
            <a:off x="4441770" y="87736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3" y="0"/>
                </a:lnTo>
                <a:lnTo>
                  <a:pt x="1244053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4FF239A-9746-6518-B24C-7DD5A6F0B335}"/>
              </a:ext>
            </a:extLst>
          </p:cNvPr>
          <p:cNvSpPr/>
          <p:nvPr/>
        </p:nvSpPr>
        <p:spPr>
          <a:xfrm flipH="1">
            <a:off x="-413138" y="5948056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0"/>
                </a:moveTo>
                <a:lnTo>
                  <a:pt x="0" y="0"/>
                </a:lnTo>
                <a:lnTo>
                  <a:pt x="0" y="4056136"/>
                </a:lnTo>
                <a:lnTo>
                  <a:pt x="5349818" y="4056136"/>
                </a:lnTo>
                <a:lnTo>
                  <a:pt x="53498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1B9C2275-82FA-B9EC-27BC-57AB294D008B}"/>
              </a:ext>
            </a:extLst>
          </p:cNvPr>
          <p:cNvGrpSpPr/>
          <p:nvPr/>
        </p:nvGrpSpPr>
        <p:grpSpPr>
          <a:xfrm>
            <a:off x="1904006" y="1971505"/>
            <a:ext cx="8807734" cy="4015159"/>
            <a:chOff x="0" y="-38100"/>
            <a:chExt cx="2036939" cy="1473356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D6562C7E-7D7D-F42F-5933-1CCCB36B1D5E}"/>
                </a:ext>
              </a:extLst>
            </p:cNvPr>
            <p:cNvSpPr/>
            <p:nvPr/>
          </p:nvSpPr>
          <p:spPr>
            <a:xfrm>
              <a:off x="0" y="0"/>
              <a:ext cx="2036939" cy="1435256"/>
            </a:xfrm>
            <a:custGeom>
              <a:avLst/>
              <a:gdLst/>
              <a:ahLst/>
              <a:cxnLst/>
              <a:rect l="l" t="t" r="r" b="b"/>
              <a:pathLst>
                <a:path w="2036939" h="1435256">
                  <a:moveTo>
                    <a:pt x="100102" y="0"/>
                  </a:moveTo>
                  <a:lnTo>
                    <a:pt x="1936836" y="0"/>
                  </a:lnTo>
                  <a:cubicBezTo>
                    <a:pt x="1992121" y="0"/>
                    <a:pt x="2036939" y="44817"/>
                    <a:pt x="2036939" y="100102"/>
                  </a:cubicBezTo>
                  <a:lnTo>
                    <a:pt x="2036939" y="1335153"/>
                  </a:lnTo>
                  <a:cubicBezTo>
                    <a:pt x="2036939" y="1361702"/>
                    <a:pt x="2026392" y="1387164"/>
                    <a:pt x="2007619" y="1405936"/>
                  </a:cubicBezTo>
                  <a:cubicBezTo>
                    <a:pt x="1988846" y="1424709"/>
                    <a:pt x="1963385" y="1435256"/>
                    <a:pt x="1936836" y="1435256"/>
                  </a:cubicBezTo>
                  <a:lnTo>
                    <a:pt x="100102" y="1435256"/>
                  </a:lnTo>
                  <a:cubicBezTo>
                    <a:pt x="44817" y="1435256"/>
                    <a:pt x="0" y="1390438"/>
                    <a:pt x="0" y="1335153"/>
                  </a:cubicBezTo>
                  <a:lnTo>
                    <a:pt x="0" y="100102"/>
                  </a:lnTo>
                  <a:cubicBezTo>
                    <a:pt x="0" y="44817"/>
                    <a:pt x="44817" y="0"/>
                    <a:pt x="100102" y="0"/>
                  </a:cubicBezTo>
                  <a:close/>
                </a:path>
              </a:pathLst>
            </a:custGeom>
            <a:solidFill>
              <a:srgbClr val="EAE0D5"/>
            </a:solid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D0B40A88-AE96-99A6-87E6-A5D63D5D0F1B}"/>
                </a:ext>
              </a:extLst>
            </p:cNvPr>
            <p:cNvSpPr txBox="1"/>
            <p:nvPr/>
          </p:nvSpPr>
          <p:spPr>
            <a:xfrm>
              <a:off x="0" y="-38100"/>
              <a:ext cx="2036939" cy="14733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10D6E2-32DE-95DF-778B-3325E79127C0}"/>
              </a:ext>
            </a:extLst>
          </p:cNvPr>
          <p:cNvSpPr txBox="1"/>
          <p:nvPr/>
        </p:nvSpPr>
        <p:spPr>
          <a:xfrm>
            <a:off x="5854163" y="698500"/>
            <a:ext cx="535847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4266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COGNITIVE WALKTHROUGHT/3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95DA8E0-3C48-1398-A204-E543BDBAD8D0}"/>
              </a:ext>
            </a:extLst>
          </p:cNvPr>
          <p:cNvSpPr txBox="1"/>
          <p:nvPr/>
        </p:nvSpPr>
        <p:spPr>
          <a:xfrm>
            <a:off x="2279179" y="2649020"/>
            <a:ext cx="8087838" cy="2908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Azione B: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L’utente sceglie un contenuto e lo consulta.</a:t>
            </a:r>
          </a:p>
          <a:p>
            <a:pPr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Risposta B: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 contenuto viene aperto o riprodotto.</a:t>
            </a:r>
          </a:p>
          <a:p>
            <a:pPr lvl="0"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L’utente saprà cosa fare per realizzare il task?</a:t>
            </a:r>
            <a:endParaRPr lang="it-IT">
              <a:solidFill>
                <a:srgbClr val="4D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Sì, l’azione è naturale e supportata da icone di play o visualizzazione.</a:t>
            </a:r>
          </a:p>
          <a:p>
            <a:pPr lvl="0"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L’utente noterà che è disponibile sull’interfaccia la corretta azione da eseguire?</a:t>
            </a:r>
            <a:endParaRPr lang="it-IT">
              <a:solidFill>
                <a:srgbClr val="4D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Sì, grazie al feedback visivo del contenuto attivo.</a:t>
            </a:r>
          </a:p>
          <a:p>
            <a:pPr lvl="0">
              <a:lnSpc>
                <a:spcPct val="150000"/>
              </a:lnSpc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Gli utenti sapranno dal feedback che hanno fatto una scelta corretta o errata?</a:t>
            </a:r>
            <a:endParaRPr lang="it-IT">
              <a:solidFill>
                <a:srgbClr val="4D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Sì, il sistema evidenzia la riproduzione o apertura.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3D20058F-A796-0975-EDC2-F0A28DCBA147}"/>
              </a:ext>
            </a:extLst>
          </p:cNvPr>
          <p:cNvSpPr/>
          <p:nvPr/>
        </p:nvSpPr>
        <p:spPr>
          <a:xfrm>
            <a:off x="0" y="5699488"/>
            <a:ext cx="1604991" cy="1158512"/>
          </a:xfrm>
          <a:custGeom>
            <a:avLst/>
            <a:gdLst/>
            <a:ahLst/>
            <a:cxnLst/>
            <a:rect l="l" t="t" r="r" b="b"/>
            <a:pathLst>
              <a:path w="2407487" h="1737768">
                <a:moveTo>
                  <a:pt x="0" y="0"/>
                </a:moveTo>
                <a:lnTo>
                  <a:pt x="2407486" y="0"/>
                </a:lnTo>
                <a:lnTo>
                  <a:pt x="2407486" y="1737768"/>
                </a:lnTo>
                <a:lnTo>
                  <a:pt x="0" y="1737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927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F10F8-4B9D-85D4-1950-EABE5881B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64816C75-FFDB-657F-678E-ED1C46865257}"/>
              </a:ext>
            </a:extLst>
          </p:cNvPr>
          <p:cNvSpPr/>
          <p:nvPr/>
        </p:nvSpPr>
        <p:spPr>
          <a:xfrm>
            <a:off x="-714355" y="-518721"/>
            <a:ext cx="4084568" cy="3145117"/>
          </a:xfrm>
          <a:custGeom>
            <a:avLst/>
            <a:gdLst/>
            <a:ahLst/>
            <a:cxnLst/>
            <a:rect l="l" t="t" r="r" b="b"/>
            <a:pathLst>
              <a:path w="6126852" h="4717676">
                <a:moveTo>
                  <a:pt x="0" y="0"/>
                </a:moveTo>
                <a:lnTo>
                  <a:pt x="6126852" y="0"/>
                </a:lnTo>
                <a:lnTo>
                  <a:pt x="6126852" y="4717677"/>
                </a:lnTo>
                <a:lnTo>
                  <a:pt x="0" y="471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A1C9975-6CFF-9454-E5F3-8C792DA4D616}"/>
              </a:ext>
            </a:extLst>
          </p:cNvPr>
          <p:cNvSpPr/>
          <p:nvPr/>
        </p:nvSpPr>
        <p:spPr>
          <a:xfrm rot="1330503" flipH="1">
            <a:off x="10774885" y="496849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AF9A3CC-5C8B-1E4A-1467-EC6AB66A2634}"/>
              </a:ext>
            </a:extLst>
          </p:cNvPr>
          <p:cNvSpPr/>
          <p:nvPr/>
        </p:nvSpPr>
        <p:spPr>
          <a:xfrm>
            <a:off x="9189936" y="-1201825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0" y="0"/>
                </a:moveTo>
                <a:lnTo>
                  <a:pt x="5349819" y="0"/>
                </a:lnTo>
                <a:lnTo>
                  <a:pt x="5349819" y="4056135"/>
                </a:lnTo>
                <a:lnTo>
                  <a:pt x="0" y="4056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357EC8D-2B81-22F5-2EA8-3730243BC2A3}"/>
              </a:ext>
            </a:extLst>
          </p:cNvPr>
          <p:cNvSpPr/>
          <p:nvPr/>
        </p:nvSpPr>
        <p:spPr>
          <a:xfrm rot="-10800000">
            <a:off x="4441770" y="87736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3" y="0"/>
                </a:lnTo>
                <a:lnTo>
                  <a:pt x="1244053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C932CBD-6AD0-A9BE-6071-65395E6530B2}"/>
              </a:ext>
            </a:extLst>
          </p:cNvPr>
          <p:cNvSpPr/>
          <p:nvPr/>
        </p:nvSpPr>
        <p:spPr>
          <a:xfrm flipH="1">
            <a:off x="-413138" y="5948056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8" y="0"/>
                </a:moveTo>
                <a:lnTo>
                  <a:pt x="0" y="0"/>
                </a:lnTo>
                <a:lnTo>
                  <a:pt x="0" y="4056136"/>
                </a:lnTo>
                <a:lnTo>
                  <a:pt x="5349818" y="4056136"/>
                </a:lnTo>
                <a:lnTo>
                  <a:pt x="53498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8AA6C2E1-F53F-D759-4B49-933463110ACA}"/>
              </a:ext>
            </a:extLst>
          </p:cNvPr>
          <p:cNvGrpSpPr/>
          <p:nvPr/>
        </p:nvGrpSpPr>
        <p:grpSpPr>
          <a:xfrm>
            <a:off x="1539060" y="1734208"/>
            <a:ext cx="9587133" cy="4213848"/>
            <a:chOff x="0" y="-38100"/>
            <a:chExt cx="2036939" cy="1473356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659C28E6-541D-8C34-5147-3C5DEEAA42D6}"/>
                </a:ext>
              </a:extLst>
            </p:cNvPr>
            <p:cNvSpPr/>
            <p:nvPr/>
          </p:nvSpPr>
          <p:spPr>
            <a:xfrm>
              <a:off x="0" y="0"/>
              <a:ext cx="2036939" cy="1435256"/>
            </a:xfrm>
            <a:custGeom>
              <a:avLst/>
              <a:gdLst/>
              <a:ahLst/>
              <a:cxnLst/>
              <a:rect l="l" t="t" r="r" b="b"/>
              <a:pathLst>
                <a:path w="2036939" h="1435256">
                  <a:moveTo>
                    <a:pt x="100102" y="0"/>
                  </a:moveTo>
                  <a:lnTo>
                    <a:pt x="1936836" y="0"/>
                  </a:lnTo>
                  <a:cubicBezTo>
                    <a:pt x="1992121" y="0"/>
                    <a:pt x="2036939" y="44817"/>
                    <a:pt x="2036939" y="100102"/>
                  </a:cubicBezTo>
                  <a:lnTo>
                    <a:pt x="2036939" y="1335153"/>
                  </a:lnTo>
                  <a:cubicBezTo>
                    <a:pt x="2036939" y="1361702"/>
                    <a:pt x="2026392" y="1387164"/>
                    <a:pt x="2007619" y="1405936"/>
                  </a:cubicBezTo>
                  <a:cubicBezTo>
                    <a:pt x="1988846" y="1424709"/>
                    <a:pt x="1963385" y="1435256"/>
                    <a:pt x="1936836" y="1435256"/>
                  </a:cubicBezTo>
                  <a:lnTo>
                    <a:pt x="100102" y="1435256"/>
                  </a:lnTo>
                  <a:cubicBezTo>
                    <a:pt x="44817" y="1435256"/>
                    <a:pt x="0" y="1390438"/>
                    <a:pt x="0" y="1335153"/>
                  </a:cubicBezTo>
                  <a:lnTo>
                    <a:pt x="0" y="100102"/>
                  </a:lnTo>
                  <a:cubicBezTo>
                    <a:pt x="0" y="44817"/>
                    <a:pt x="44817" y="0"/>
                    <a:pt x="100102" y="0"/>
                  </a:cubicBezTo>
                  <a:close/>
                </a:path>
              </a:pathLst>
            </a:custGeom>
            <a:solidFill>
              <a:srgbClr val="EAE0D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38F10705-FCB4-5692-E54E-7F4B7259F962}"/>
                </a:ext>
              </a:extLst>
            </p:cNvPr>
            <p:cNvSpPr txBox="1"/>
            <p:nvPr/>
          </p:nvSpPr>
          <p:spPr>
            <a:xfrm>
              <a:off x="0" y="-38100"/>
              <a:ext cx="2036939" cy="14733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163098-4B9C-8CE0-ADC2-5327E8A38CA1}"/>
              </a:ext>
            </a:extLst>
          </p:cNvPr>
          <p:cNvSpPr txBox="1"/>
          <p:nvPr/>
        </p:nvSpPr>
        <p:spPr>
          <a:xfrm>
            <a:off x="5854164" y="698500"/>
            <a:ext cx="50820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9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6" b="1" i="0" u="none" strike="noStrike" kern="1200" cap="none" spc="0" normalizeH="0" baseline="0" noProof="0" err="1">
                <a:ln>
                  <a:noFill/>
                </a:ln>
                <a:solidFill>
                  <a:srgbClr val="9C5D3A"/>
                </a:solidFill>
                <a:effectLst/>
                <a:uLnTx/>
                <a:uFillTx/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Modifiche</a:t>
            </a:r>
            <a:r>
              <a:rPr kumimoji="0" lang="en-US" sz="4266" b="1" i="0" u="none" strike="noStrike" kern="1200" cap="none" spc="0" normalizeH="0" baseline="0" noProof="0">
                <a:ln>
                  <a:noFill/>
                </a:ln>
                <a:solidFill>
                  <a:srgbClr val="9C5D3A"/>
                </a:solidFill>
                <a:effectLst/>
                <a:uLnTx/>
                <a:uFillTx/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C3BDE23-C1C3-7A52-0E8C-882C42CD6855}"/>
              </a:ext>
            </a:extLst>
          </p:cNvPr>
          <p:cNvSpPr txBox="1"/>
          <p:nvPr/>
        </p:nvSpPr>
        <p:spPr>
          <a:xfrm>
            <a:off x="1840161" y="2171185"/>
            <a:ext cx="8984929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Osservazione diretta degli utenti, 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 permesso di individuare </a:t>
            </a: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criticità reali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migliorare </a:t>
            </a: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chiarezza, fiducia e intuitività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>
              <a:solidFill>
                <a:srgbClr val="4D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 – Espressione privata:</a:t>
            </a:r>
            <a:b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Aggiunto un </a:t>
            </a: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pop-up di conferma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dopo il salvataggio del pensiero, per rassicurare l’utente.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5 – Condivisione anonima:</a:t>
            </a:r>
            <a:b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Inserito un </a:t>
            </a: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tasto informativo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regole della community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per garantire un ambiente sicuro.</a:t>
            </a:r>
          </a:p>
          <a:p>
            <a:pPr>
              <a:lnSpc>
                <a:spcPct val="150000"/>
              </a:lnSpc>
            </a:pPr>
            <a:endParaRPr lang="it-IT">
              <a:solidFill>
                <a:srgbClr val="4D35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a questo approccio </a:t>
            </a: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iterativo e centrato sull’utente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il prototipo risulta oggi più coerente con le </a:t>
            </a:r>
            <a:r>
              <a:rPr lang="it-IT" b="1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esigenze emotive</a:t>
            </a:r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utenti e pronto per la fase successiva di sviluppo.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8C07E7F0-BE88-E7A8-3CF8-23F69F674FBF}"/>
              </a:ext>
            </a:extLst>
          </p:cNvPr>
          <p:cNvSpPr/>
          <p:nvPr/>
        </p:nvSpPr>
        <p:spPr>
          <a:xfrm>
            <a:off x="-26898" y="5683185"/>
            <a:ext cx="1604991" cy="1158512"/>
          </a:xfrm>
          <a:custGeom>
            <a:avLst/>
            <a:gdLst/>
            <a:ahLst/>
            <a:cxnLst/>
            <a:rect l="l" t="t" r="r" b="b"/>
            <a:pathLst>
              <a:path w="2407487" h="1737768">
                <a:moveTo>
                  <a:pt x="0" y="0"/>
                </a:moveTo>
                <a:lnTo>
                  <a:pt x="2407486" y="0"/>
                </a:lnTo>
                <a:lnTo>
                  <a:pt x="2407486" y="1737768"/>
                </a:lnTo>
                <a:lnTo>
                  <a:pt x="0" y="1737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2615642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1460" y="1079531"/>
            <a:ext cx="3322262" cy="59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4949"/>
              </a:lnSpc>
            </a:pPr>
            <a:r>
              <a:rPr lang="en-US" sz="3600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PROTOTIPO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1081208" y="4753440"/>
            <a:ext cx="3763388" cy="2897809"/>
          </a:xfrm>
          <a:custGeom>
            <a:avLst/>
            <a:gdLst/>
            <a:ahLst/>
            <a:cxnLst/>
            <a:rect l="l" t="t" r="r" b="b"/>
            <a:pathLst>
              <a:path w="5645082" h="4346713">
                <a:moveTo>
                  <a:pt x="5645082" y="0"/>
                </a:moveTo>
                <a:lnTo>
                  <a:pt x="0" y="0"/>
                </a:lnTo>
                <a:lnTo>
                  <a:pt x="0" y="4346714"/>
                </a:lnTo>
                <a:lnTo>
                  <a:pt x="5645082" y="4346714"/>
                </a:lnTo>
                <a:lnTo>
                  <a:pt x="56450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8"/>
          <p:cNvSpPr/>
          <p:nvPr/>
        </p:nvSpPr>
        <p:spPr>
          <a:xfrm rot="964545" flipH="1" flipV="1">
            <a:off x="10706338" y="-227442"/>
            <a:ext cx="1538538" cy="1966183"/>
          </a:xfrm>
          <a:custGeom>
            <a:avLst/>
            <a:gdLst/>
            <a:ahLst/>
            <a:cxnLst/>
            <a:rect l="l" t="t" r="r" b="b"/>
            <a:pathLst>
              <a:path w="2307807" h="2949274">
                <a:moveTo>
                  <a:pt x="2307807" y="2949274"/>
                </a:moveTo>
                <a:lnTo>
                  <a:pt x="0" y="2949274"/>
                </a:lnTo>
                <a:lnTo>
                  <a:pt x="0" y="0"/>
                </a:lnTo>
                <a:lnTo>
                  <a:pt x="2307807" y="0"/>
                </a:lnTo>
                <a:lnTo>
                  <a:pt x="2307807" y="29492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-878316" y="-1782347"/>
            <a:ext cx="3854103" cy="2922111"/>
          </a:xfrm>
          <a:custGeom>
            <a:avLst/>
            <a:gdLst/>
            <a:ahLst/>
            <a:cxnLst/>
            <a:rect l="l" t="t" r="r" b="b"/>
            <a:pathLst>
              <a:path w="5781154" h="4383166">
                <a:moveTo>
                  <a:pt x="5781154" y="0"/>
                </a:moveTo>
                <a:lnTo>
                  <a:pt x="0" y="0"/>
                </a:lnTo>
                <a:lnTo>
                  <a:pt x="0" y="4383166"/>
                </a:lnTo>
                <a:lnTo>
                  <a:pt x="5781154" y="4383166"/>
                </a:lnTo>
                <a:lnTo>
                  <a:pt x="578115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42255" y="5621246"/>
            <a:ext cx="3710931" cy="2813561"/>
          </a:xfrm>
          <a:custGeom>
            <a:avLst/>
            <a:gdLst/>
            <a:ahLst/>
            <a:cxnLst/>
            <a:rect l="l" t="t" r="r" b="b"/>
            <a:pathLst>
              <a:path w="5566397" h="4220341">
                <a:moveTo>
                  <a:pt x="0" y="0"/>
                </a:moveTo>
                <a:lnTo>
                  <a:pt x="5566397" y="0"/>
                </a:lnTo>
                <a:lnTo>
                  <a:pt x="5566397" y="4220341"/>
                </a:lnTo>
                <a:lnTo>
                  <a:pt x="0" y="4220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girato">
            <a:hlinkClick r:id="" action="ppaction://media"/>
            <a:extLst>
              <a:ext uri="{FF2B5EF4-FFF2-40B4-BE49-F238E27FC236}">
                <a16:creationId xmlns:a16="http://schemas.microsoft.com/office/drawing/2014/main" id="{B8E8D82F-E02E-2815-039D-E6640B861C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1328" t="5666" r="73" b="5478"/>
          <a:stretch>
            <a:fillRect/>
          </a:stretch>
        </p:blipFill>
        <p:spPr>
          <a:xfrm rot="5400000">
            <a:off x="5831232" y="2073636"/>
            <a:ext cx="5914661" cy="299826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D10B8D-A1AD-7772-1050-067E89A15697}"/>
              </a:ext>
            </a:extLst>
          </p:cNvPr>
          <p:cNvSpPr txBox="1"/>
          <p:nvPr/>
        </p:nvSpPr>
        <p:spPr>
          <a:xfrm>
            <a:off x="5662898" y="2114776"/>
            <a:ext cx="162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41F791-6839-3870-50FB-804032412177}"/>
              </a:ext>
            </a:extLst>
          </p:cNvPr>
          <p:cNvSpPr txBox="1"/>
          <p:nvPr/>
        </p:nvSpPr>
        <p:spPr>
          <a:xfrm>
            <a:off x="4511040" y="3154426"/>
            <a:ext cx="162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4D3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AL PROTOTIPO</a:t>
            </a:r>
          </a:p>
        </p:txBody>
      </p:sp>
      <p:cxnSp>
        <p:nvCxnSpPr>
          <p:cNvPr id="12" name="Connettore 7 11">
            <a:extLst>
              <a:ext uri="{FF2B5EF4-FFF2-40B4-BE49-F238E27FC236}">
                <a16:creationId xmlns:a16="http://schemas.microsoft.com/office/drawing/2014/main" id="{D42FDDE1-8EDB-E64F-9ECA-A95BFCDFC1E5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6703555" y="2256717"/>
            <a:ext cx="358484" cy="813266"/>
          </a:xfrm>
          <a:prstGeom prst="curvedConnector2">
            <a:avLst/>
          </a:prstGeom>
          <a:ln>
            <a:solidFill>
              <a:srgbClr val="9D5D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68951804-7327-A54B-A32A-8297ECA77433}"/>
              </a:ext>
            </a:extLst>
          </p:cNvPr>
          <p:cNvCxnSpPr>
            <a:stCxn id="7" idx="2"/>
          </p:cNvCxnSpPr>
          <p:nvPr/>
        </p:nvCxnSpPr>
        <p:spPr>
          <a:xfrm rot="5400000">
            <a:off x="4535390" y="3496395"/>
            <a:ext cx="484555" cy="1093279"/>
          </a:xfrm>
          <a:prstGeom prst="curvedConnector2">
            <a:avLst/>
          </a:prstGeom>
          <a:ln>
            <a:solidFill>
              <a:srgbClr val="9D5D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5E113547-0E06-C117-433D-18CB977EE1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7473" y="615438"/>
            <a:ext cx="2998265" cy="593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69858" y="1984857"/>
            <a:ext cx="7052284" cy="2791847"/>
            <a:chOff x="0" y="-38100"/>
            <a:chExt cx="2786088" cy="11029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6088" cy="1064852"/>
            </a:xfrm>
            <a:custGeom>
              <a:avLst/>
              <a:gdLst/>
              <a:ahLst/>
              <a:cxnLst/>
              <a:rect l="l" t="t" r="r" b="b"/>
              <a:pathLst>
                <a:path w="2786088" h="1064852">
                  <a:moveTo>
                    <a:pt x="73186" y="0"/>
                  </a:moveTo>
                  <a:lnTo>
                    <a:pt x="2712902" y="0"/>
                  </a:lnTo>
                  <a:cubicBezTo>
                    <a:pt x="2732312" y="0"/>
                    <a:pt x="2750927" y="7711"/>
                    <a:pt x="2764652" y="21436"/>
                  </a:cubicBezTo>
                  <a:cubicBezTo>
                    <a:pt x="2778377" y="35161"/>
                    <a:pt x="2786088" y="53776"/>
                    <a:pt x="2786088" y="73186"/>
                  </a:cubicBezTo>
                  <a:lnTo>
                    <a:pt x="2786088" y="991666"/>
                  </a:lnTo>
                  <a:cubicBezTo>
                    <a:pt x="2786088" y="1011076"/>
                    <a:pt x="2778377" y="1029691"/>
                    <a:pt x="2764652" y="1043416"/>
                  </a:cubicBezTo>
                  <a:cubicBezTo>
                    <a:pt x="2750927" y="1057141"/>
                    <a:pt x="2732312" y="1064852"/>
                    <a:pt x="2712902" y="1064852"/>
                  </a:cubicBezTo>
                  <a:lnTo>
                    <a:pt x="73186" y="1064852"/>
                  </a:lnTo>
                  <a:cubicBezTo>
                    <a:pt x="53776" y="1064852"/>
                    <a:pt x="35161" y="1057141"/>
                    <a:pt x="21436" y="1043416"/>
                  </a:cubicBezTo>
                  <a:cubicBezTo>
                    <a:pt x="7711" y="1029691"/>
                    <a:pt x="0" y="1011076"/>
                    <a:pt x="0" y="991666"/>
                  </a:cubicBezTo>
                  <a:lnTo>
                    <a:pt x="0" y="73186"/>
                  </a:lnTo>
                  <a:cubicBezTo>
                    <a:pt x="0" y="53776"/>
                    <a:pt x="7711" y="35161"/>
                    <a:pt x="21436" y="21436"/>
                  </a:cubicBezTo>
                  <a:cubicBezTo>
                    <a:pt x="35161" y="7711"/>
                    <a:pt x="53776" y="0"/>
                    <a:pt x="73186" y="0"/>
                  </a:cubicBezTo>
                  <a:close/>
                </a:path>
              </a:pathLst>
            </a:custGeom>
            <a:solidFill>
              <a:srgbClr val="EAE0D5"/>
            </a:solidFill>
          </p:spPr>
          <p:txBody>
            <a:bodyPr/>
            <a:lstStyle/>
            <a:p>
              <a:pPr defTabSz="609630"/>
              <a:endParaRPr lang="it-IT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86088" cy="11029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69858" y="2975221"/>
            <a:ext cx="7052284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7269"/>
              </a:lnSpc>
            </a:pPr>
            <a:r>
              <a:rPr lang="en-US" sz="6266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 rot="-81096" flipH="1">
            <a:off x="7808902" y="-455663"/>
            <a:ext cx="4969590" cy="3826585"/>
          </a:xfrm>
          <a:custGeom>
            <a:avLst/>
            <a:gdLst/>
            <a:ahLst/>
            <a:cxnLst/>
            <a:rect l="l" t="t" r="r" b="b"/>
            <a:pathLst>
              <a:path w="7454385" h="5739877">
                <a:moveTo>
                  <a:pt x="7454385" y="0"/>
                </a:moveTo>
                <a:lnTo>
                  <a:pt x="0" y="0"/>
                </a:lnTo>
                <a:lnTo>
                  <a:pt x="0" y="5739877"/>
                </a:lnTo>
                <a:lnTo>
                  <a:pt x="7454385" y="5739877"/>
                </a:lnTo>
                <a:lnTo>
                  <a:pt x="745438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/>
          <p:nvPr/>
        </p:nvSpPr>
        <p:spPr>
          <a:xfrm rot="-1594232">
            <a:off x="-237527" y="4225816"/>
            <a:ext cx="2034000" cy="2599361"/>
          </a:xfrm>
          <a:custGeom>
            <a:avLst/>
            <a:gdLst/>
            <a:ahLst/>
            <a:cxnLst/>
            <a:rect l="l" t="t" r="r" b="b"/>
            <a:pathLst>
              <a:path w="3051000" h="3899042">
                <a:moveTo>
                  <a:pt x="0" y="0"/>
                </a:moveTo>
                <a:lnTo>
                  <a:pt x="3051001" y="0"/>
                </a:lnTo>
                <a:lnTo>
                  <a:pt x="3051001" y="3899042"/>
                </a:lnTo>
                <a:lnTo>
                  <a:pt x="0" y="3899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8"/>
          <p:cNvSpPr/>
          <p:nvPr/>
        </p:nvSpPr>
        <p:spPr>
          <a:xfrm rot="1855892" flipH="1">
            <a:off x="10453979" y="4260748"/>
            <a:ext cx="1995769" cy="2550503"/>
          </a:xfrm>
          <a:custGeom>
            <a:avLst/>
            <a:gdLst/>
            <a:ahLst/>
            <a:cxnLst/>
            <a:rect l="l" t="t" r="r" b="b"/>
            <a:pathLst>
              <a:path w="2993653" h="3825754">
                <a:moveTo>
                  <a:pt x="2993653" y="0"/>
                </a:moveTo>
                <a:lnTo>
                  <a:pt x="0" y="0"/>
                </a:lnTo>
                <a:lnTo>
                  <a:pt x="0" y="3825755"/>
                </a:lnTo>
                <a:lnTo>
                  <a:pt x="2993653" y="3825755"/>
                </a:lnTo>
                <a:lnTo>
                  <a:pt x="29936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5681316" y="590700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5681316" y="685800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2"/>
                </a:lnTo>
                <a:lnTo>
                  <a:pt x="0" y="399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Freeform 11"/>
          <p:cNvSpPr/>
          <p:nvPr/>
        </p:nvSpPr>
        <p:spPr>
          <a:xfrm rot="-81096">
            <a:off x="-583664" y="-325479"/>
            <a:ext cx="4969590" cy="3826585"/>
          </a:xfrm>
          <a:custGeom>
            <a:avLst/>
            <a:gdLst/>
            <a:ahLst/>
            <a:cxnLst/>
            <a:rect l="l" t="t" r="r" b="b"/>
            <a:pathLst>
              <a:path w="7454385" h="5739877">
                <a:moveTo>
                  <a:pt x="0" y="0"/>
                </a:moveTo>
                <a:lnTo>
                  <a:pt x="7454385" y="0"/>
                </a:lnTo>
                <a:lnTo>
                  <a:pt x="7454385" y="5739876"/>
                </a:lnTo>
                <a:lnTo>
                  <a:pt x="0" y="573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52943" y="-451434"/>
            <a:ext cx="4084568" cy="3145117"/>
          </a:xfrm>
          <a:custGeom>
            <a:avLst/>
            <a:gdLst/>
            <a:ahLst/>
            <a:cxnLst/>
            <a:rect l="l" t="t" r="r" b="b"/>
            <a:pathLst>
              <a:path w="6126852" h="4717676">
                <a:moveTo>
                  <a:pt x="0" y="0"/>
                </a:moveTo>
                <a:lnTo>
                  <a:pt x="6126852" y="0"/>
                </a:lnTo>
                <a:lnTo>
                  <a:pt x="6126852" y="4717676"/>
                </a:lnTo>
                <a:lnTo>
                  <a:pt x="0" y="471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" b="-12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135" y="481448"/>
            <a:ext cx="7254804" cy="59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8"/>
              </a:lnSpc>
            </a:pPr>
            <a:r>
              <a:rPr lang="en-US" sz="3600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DESCRIZIONE DEL PROBLEMA </a:t>
            </a:r>
          </a:p>
        </p:txBody>
      </p:sp>
      <p:sp>
        <p:nvSpPr>
          <p:cNvPr id="4" name="Freeform 4"/>
          <p:cNvSpPr/>
          <p:nvPr/>
        </p:nvSpPr>
        <p:spPr>
          <a:xfrm rot="1330503" flipH="1">
            <a:off x="11455155" y="4471926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" name="Freeform 5"/>
          <p:cNvSpPr/>
          <p:nvPr/>
        </p:nvSpPr>
        <p:spPr>
          <a:xfrm>
            <a:off x="9189936" y="-1201825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0" y="0"/>
                </a:moveTo>
                <a:lnTo>
                  <a:pt x="5349819" y="0"/>
                </a:lnTo>
                <a:lnTo>
                  <a:pt x="5349819" y="4056135"/>
                </a:lnTo>
                <a:lnTo>
                  <a:pt x="0" y="405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3" b="-223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6" name="Freeform 6"/>
          <p:cNvSpPr/>
          <p:nvPr/>
        </p:nvSpPr>
        <p:spPr>
          <a:xfrm rot="-10800000">
            <a:off x="2123758" y="710015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2"/>
                </a:lnTo>
                <a:lnTo>
                  <a:pt x="0" y="3996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9" r="-99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-413138" y="5948056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9" y="0"/>
                </a:moveTo>
                <a:lnTo>
                  <a:pt x="0" y="0"/>
                </a:lnTo>
                <a:lnTo>
                  <a:pt x="0" y="4056135"/>
                </a:lnTo>
                <a:lnTo>
                  <a:pt x="5349819" y="4056135"/>
                </a:lnTo>
                <a:lnTo>
                  <a:pt x="53498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3" b="-223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8" name="Freeform 8"/>
          <p:cNvSpPr/>
          <p:nvPr/>
        </p:nvSpPr>
        <p:spPr>
          <a:xfrm>
            <a:off x="1936911" y="1221400"/>
            <a:ext cx="8615541" cy="729201"/>
          </a:xfrm>
          <a:custGeom>
            <a:avLst/>
            <a:gdLst/>
            <a:ahLst/>
            <a:cxnLst/>
            <a:rect l="l" t="t" r="r" b="b"/>
            <a:pathLst>
              <a:path w="12923311" h="1093801">
                <a:moveTo>
                  <a:pt x="0" y="0"/>
                </a:moveTo>
                <a:lnTo>
                  <a:pt x="12923311" y="0"/>
                </a:lnTo>
                <a:lnTo>
                  <a:pt x="12923311" y="1093801"/>
                </a:lnTo>
                <a:lnTo>
                  <a:pt x="0" y="10938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68" t="-29968" r="-9109" b="-705629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205101" y="2274451"/>
            <a:ext cx="1510216" cy="1577249"/>
          </a:xfrm>
          <a:custGeom>
            <a:avLst/>
            <a:gdLst/>
            <a:ahLst/>
            <a:cxnLst/>
            <a:rect l="l" t="t" r="r" b="b"/>
            <a:pathLst>
              <a:path w="2265324" h="2365874">
                <a:moveTo>
                  <a:pt x="0" y="0"/>
                </a:moveTo>
                <a:lnTo>
                  <a:pt x="2265324" y="0"/>
                </a:lnTo>
                <a:lnTo>
                  <a:pt x="2265324" y="2365873"/>
                </a:lnTo>
                <a:lnTo>
                  <a:pt x="0" y="2365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36331" y="2504301"/>
            <a:ext cx="1647755" cy="1199903"/>
          </a:xfrm>
          <a:custGeom>
            <a:avLst/>
            <a:gdLst/>
            <a:ahLst/>
            <a:cxnLst/>
            <a:rect l="l" t="t" r="r" b="b"/>
            <a:pathLst>
              <a:path w="2471632" h="1799855">
                <a:moveTo>
                  <a:pt x="0" y="0"/>
                </a:moveTo>
                <a:lnTo>
                  <a:pt x="2471633" y="0"/>
                </a:lnTo>
                <a:lnTo>
                  <a:pt x="2471633" y="1799855"/>
                </a:lnTo>
                <a:lnTo>
                  <a:pt x="0" y="17998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454263" y="2322660"/>
            <a:ext cx="1510216" cy="1577249"/>
            <a:chOff x="0" y="0"/>
            <a:chExt cx="3020432" cy="31544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20432" cy="3154498"/>
            </a:xfrm>
            <a:custGeom>
              <a:avLst/>
              <a:gdLst/>
              <a:ahLst/>
              <a:cxnLst/>
              <a:rect l="l" t="t" r="r" b="b"/>
              <a:pathLst>
                <a:path w="3020432" h="3154498">
                  <a:moveTo>
                    <a:pt x="0" y="0"/>
                  </a:moveTo>
                  <a:lnTo>
                    <a:pt x="3020432" y="0"/>
                  </a:lnTo>
                  <a:lnTo>
                    <a:pt x="3020432" y="3154498"/>
                  </a:lnTo>
                  <a:lnTo>
                    <a:pt x="0" y="3154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43" r="-43"/>
              </a:stretch>
            </a:blip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501346" y="430824"/>
              <a:ext cx="2161736" cy="2161736"/>
            </a:xfrm>
            <a:custGeom>
              <a:avLst/>
              <a:gdLst/>
              <a:ahLst/>
              <a:cxnLst/>
              <a:rect l="l" t="t" r="r" b="b"/>
              <a:pathLst>
                <a:path w="2161735" h="2161735">
                  <a:moveTo>
                    <a:pt x="0" y="0"/>
                  </a:moveTo>
                  <a:lnTo>
                    <a:pt x="2161735" y="0"/>
                  </a:lnTo>
                  <a:lnTo>
                    <a:pt x="2161735" y="2161735"/>
                  </a:lnTo>
                  <a:lnTo>
                    <a:pt x="0" y="2161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2964" y="2635686"/>
              <a:ext cx="1314502" cy="4873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854"/>
                </a:lnSpc>
              </a:pPr>
              <a:r>
                <a:rPr lang="en-US" sz="1599" b="1">
                  <a:solidFill>
                    <a:srgbClr val="9C5D3A"/>
                  </a:solidFill>
                  <a:latin typeface="Times New Roman" panose="02020603050405020304" pitchFamily="18" charset="0"/>
                  <a:ea typeface="Garet Bold"/>
                  <a:cs typeface="Times New Roman" panose="02020603050405020304" pitchFamily="18" charset="0"/>
                  <a:sym typeface="Garet Bold"/>
                </a:rPr>
                <a:t>ANSIA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55925" y="3912031"/>
            <a:ext cx="1659774" cy="1577249"/>
            <a:chOff x="0" y="0"/>
            <a:chExt cx="3319548" cy="31544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20432" cy="3154498"/>
            </a:xfrm>
            <a:custGeom>
              <a:avLst/>
              <a:gdLst/>
              <a:ahLst/>
              <a:cxnLst/>
              <a:rect l="l" t="t" r="r" b="b"/>
              <a:pathLst>
                <a:path w="3020432" h="3154498">
                  <a:moveTo>
                    <a:pt x="0" y="0"/>
                  </a:moveTo>
                  <a:lnTo>
                    <a:pt x="3020432" y="0"/>
                  </a:lnTo>
                  <a:lnTo>
                    <a:pt x="3020432" y="3154498"/>
                  </a:lnTo>
                  <a:lnTo>
                    <a:pt x="0" y="3154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43" r="-43"/>
              </a:stretch>
            </a:blip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495300" y="696021"/>
              <a:ext cx="2256105" cy="1663878"/>
            </a:xfrm>
            <a:custGeom>
              <a:avLst/>
              <a:gdLst/>
              <a:ahLst/>
              <a:cxnLst/>
              <a:rect l="l" t="t" r="r" b="b"/>
              <a:pathLst>
                <a:path w="2256105" h="1663878">
                  <a:moveTo>
                    <a:pt x="0" y="0"/>
                  </a:moveTo>
                  <a:lnTo>
                    <a:pt x="2256105" y="0"/>
                  </a:lnTo>
                  <a:lnTo>
                    <a:pt x="2256105" y="1663878"/>
                  </a:lnTo>
                  <a:lnTo>
                    <a:pt x="0" y="1663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4050" y="2582852"/>
              <a:ext cx="3215498" cy="4587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854"/>
                </a:lnSpc>
              </a:pPr>
              <a:r>
                <a:rPr lang="en-US" sz="1500" b="1">
                  <a:solidFill>
                    <a:srgbClr val="9C5D3A"/>
                  </a:solidFill>
                  <a:latin typeface="Times New Roman" panose="02020603050405020304" pitchFamily="18" charset="0"/>
                  <a:ea typeface="Garet Bold"/>
                  <a:cs typeface="Times New Roman" panose="02020603050405020304" pitchFamily="18" charset="0"/>
                  <a:sym typeface="Garet Bold"/>
                </a:rPr>
                <a:t>OVERTHIKING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0998394" y="1356279"/>
            <a:ext cx="1447203" cy="966381"/>
          </a:xfrm>
          <a:custGeom>
            <a:avLst/>
            <a:gdLst/>
            <a:ahLst/>
            <a:cxnLst/>
            <a:rect l="l" t="t" r="r" b="b"/>
            <a:pathLst>
              <a:path w="2170804" h="1449572">
                <a:moveTo>
                  <a:pt x="0" y="0"/>
                </a:moveTo>
                <a:lnTo>
                  <a:pt x="2170805" y="0"/>
                </a:lnTo>
                <a:lnTo>
                  <a:pt x="2170805" y="1449572"/>
                </a:lnTo>
                <a:lnTo>
                  <a:pt x="0" y="14495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22" name="Group 22"/>
          <p:cNvGrpSpPr/>
          <p:nvPr/>
        </p:nvGrpSpPr>
        <p:grpSpPr>
          <a:xfrm>
            <a:off x="8808203" y="2361717"/>
            <a:ext cx="1510215" cy="1577249"/>
            <a:chOff x="0" y="359008"/>
            <a:chExt cx="3020432" cy="3154498"/>
          </a:xfrm>
        </p:grpSpPr>
        <p:sp>
          <p:nvSpPr>
            <p:cNvPr id="23" name="Freeform 23"/>
            <p:cNvSpPr/>
            <p:nvPr/>
          </p:nvSpPr>
          <p:spPr>
            <a:xfrm>
              <a:off x="0" y="359008"/>
              <a:ext cx="3020432" cy="3154498"/>
            </a:xfrm>
            <a:custGeom>
              <a:avLst/>
              <a:gdLst/>
              <a:ahLst/>
              <a:cxnLst/>
              <a:rect l="l" t="t" r="r" b="b"/>
              <a:pathLst>
                <a:path w="3020432" h="3154498">
                  <a:moveTo>
                    <a:pt x="0" y="0"/>
                  </a:moveTo>
                  <a:lnTo>
                    <a:pt x="3020432" y="0"/>
                  </a:lnTo>
                  <a:lnTo>
                    <a:pt x="3020432" y="3154498"/>
                  </a:lnTo>
                  <a:lnTo>
                    <a:pt x="0" y="3154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-43" r="-43"/>
              </a:stretch>
            </a:blip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440112" y="777376"/>
              <a:ext cx="2140207" cy="2140208"/>
            </a:xfrm>
            <a:custGeom>
              <a:avLst/>
              <a:gdLst/>
              <a:ahLst/>
              <a:cxnLst/>
              <a:rect l="l" t="t" r="r" b="b"/>
              <a:pathLst>
                <a:path w="2140208" h="2140208">
                  <a:moveTo>
                    <a:pt x="0" y="0"/>
                  </a:moveTo>
                  <a:lnTo>
                    <a:pt x="2140208" y="0"/>
                  </a:lnTo>
                  <a:lnTo>
                    <a:pt x="2140208" y="2140208"/>
                  </a:lnTo>
                  <a:lnTo>
                    <a:pt x="0" y="2140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47972" y="2916580"/>
              <a:ext cx="2316472" cy="4873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853"/>
                </a:lnSpc>
              </a:pPr>
              <a:r>
                <a:rPr lang="en-US" sz="1599" b="1">
                  <a:solidFill>
                    <a:srgbClr val="9C5D3A"/>
                  </a:solidFill>
                  <a:latin typeface="Times New Roman" panose="02020603050405020304" pitchFamily="18" charset="0"/>
                  <a:ea typeface="Garet Bold"/>
                  <a:cs typeface="Times New Roman" panose="02020603050405020304" pitchFamily="18" charset="0"/>
                  <a:sym typeface="Garet Bold"/>
                </a:rPr>
                <a:t>INSONNIA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3800069" y="3899909"/>
            <a:ext cx="1510216" cy="1577249"/>
          </a:xfrm>
          <a:custGeom>
            <a:avLst/>
            <a:gdLst/>
            <a:ahLst/>
            <a:cxnLst/>
            <a:rect l="l" t="t" r="r" b="b"/>
            <a:pathLst>
              <a:path w="2265324" h="2365874">
                <a:moveTo>
                  <a:pt x="0" y="0"/>
                </a:moveTo>
                <a:lnTo>
                  <a:pt x="2265324" y="0"/>
                </a:lnTo>
                <a:lnTo>
                  <a:pt x="2265324" y="2365874"/>
                </a:lnTo>
                <a:lnTo>
                  <a:pt x="0" y="23658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4042323" y="4196795"/>
            <a:ext cx="1025711" cy="983476"/>
          </a:xfrm>
          <a:custGeom>
            <a:avLst/>
            <a:gdLst/>
            <a:ahLst/>
            <a:cxnLst/>
            <a:rect l="l" t="t" r="r" b="b"/>
            <a:pathLst>
              <a:path w="1538567" h="1475214">
                <a:moveTo>
                  <a:pt x="0" y="0"/>
                </a:moveTo>
                <a:lnTo>
                  <a:pt x="1538567" y="0"/>
                </a:lnTo>
                <a:lnTo>
                  <a:pt x="1538567" y="1475214"/>
                </a:lnTo>
                <a:lnTo>
                  <a:pt x="0" y="1475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041180" y="5191926"/>
            <a:ext cx="1652278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54"/>
              </a:lnSpc>
            </a:pPr>
            <a:r>
              <a:rPr lang="en-US" sz="1599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BURNOUT</a:t>
            </a:r>
          </a:p>
        </p:txBody>
      </p:sp>
      <p:sp>
        <p:nvSpPr>
          <p:cNvPr id="30" name="Freeform 30"/>
          <p:cNvSpPr/>
          <p:nvPr/>
        </p:nvSpPr>
        <p:spPr>
          <a:xfrm>
            <a:off x="0" y="0"/>
            <a:ext cx="1044965" cy="1044965"/>
          </a:xfrm>
          <a:custGeom>
            <a:avLst/>
            <a:gdLst/>
            <a:ahLst/>
            <a:cxnLst/>
            <a:rect l="l" t="t" r="r" b="b"/>
            <a:pathLst>
              <a:path w="1567448" h="1567448">
                <a:moveTo>
                  <a:pt x="0" y="0"/>
                </a:moveTo>
                <a:lnTo>
                  <a:pt x="1567448" y="0"/>
                </a:lnTo>
                <a:lnTo>
                  <a:pt x="1567448" y="1567448"/>
                </a:lnTo>
                <a:lnTo>
                  <a:pt x="0" y="156744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075195" y="5702299"/>
            <a:ext cx="9818053" cy="723205"/>
            <a:chOff x="0" y="0"/>
            <a:chExt cx="18449183" cy="144641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297374" cy="1446411"/>
            </a:xfrm>
            <a:custGeom>
              <a:avLst/>
              <a:gdLst/>
              <a:ahLst/>
              <a:cxnLst/>
              <a:rect l="l" t="t" r="r" b="b"/>
              <a:pathLst>
                <a:path w="18297374" h="1446411">
                  <a:moveTo>
                    <a:pt x="0" y="0"/>
                  </a:moveTo>
                  <a:lnTo>
                    <a:pt x="18297374" y="0"/>
                  </a:lnTo>
                  <a:lnTo>
                    <a:pt x="18297374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9968" r="-8507" b="-705629"/>
              </a:stretch>
            </a:blipFill>
          </p:spPr>
          <p:txBody>
            <a:bodyPr/>
            <a:lstStyle/>
            <a:p>
              <a:endParaRPr lang="it-IT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1808" y="221662"/>
              <a:ext cx="18297375" cy="9746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Molti non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dispongono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di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strumenti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semplici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e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accessibili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per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affrontare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queste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difficoltà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quotidiane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. </a:t>
              </a:r>
            </a:p>
            <a:p>
              <a:pPr algn="ctr">
                <a:lnSpc>
                  <a:spcPts val="1865"/>
                </a:lnSpc>
              </a:pP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   Manca un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supporto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empatico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, continuo e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personalizzato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che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li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aiuti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a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ritrovare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equilibrio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 e </a:t>
              </a:r>
              <a:r>
                <a:rPr lang="en-US" err="1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serenità</a:t>
              </a:r>
              <a:r>
                <a:rPr lang="en-US">
                  <a:solidFill>
                    <a:srgbClr val="4E352B"/>
                  </a:solidFill>
                  <a:latin typeface="Times New Roman" panose="02020603050405020304" pitchFamily="18" charset="0"/>
                  <a:ea typeface="Garet"/>
                  <a:cs typeface="Times New Roman" panose="02020603050405020304" pitchFamily="18" charset="0"/>
                  <a:sym typeface="Garet"/>
                </a:rPr>
                <a:t>.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556042" y="3578287"/>
            <a:ext cx="808333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54"/>
              </a:lnSpc>
            </a:pPr>
            <a:r>
              <a:rPr lang="en-US" sz="1599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STRESS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88296" y="1354627"/>
            <a:ext cx="944215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6"/>
              </a:lnSpc>
            </a:pP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Nel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contesto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contemporaneo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,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soprattutto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tra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studenti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universitari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giovani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lavoratori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, </a:t>
            </a:r>
          </a:p>
          <a:p>
            <a:pPr algn="ctr">
              <a:lnSpc>
                <a:spcPts val="1976"/>
              </a:lnSpc>
            </a:pP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è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sempre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più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diffuso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un disagio legato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alla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salute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mentale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: </a:t>
            </a:r>
          </a:p>
        </p:txBody>
      </p:sp>
      <p:sp>
        <p:nvSpPr>
          <p:cNvPr id="9" name="Freeform 9"/>
          <p:cNvSpPr/>
          <p:nvPr/>
        </p:nvSpPr>
        <p:spPr>
          <a:xfrm>
            <a:off x="-116695" y="5835279"/>
            <a:ext cx="1604991" cy="1158512"/>
          </a:xfrm>
          <a:custGeom>
            <a:avLst/>
            <a:gdLst/>
            <a:ahLst/>
            <a:cxnLst/>
            <a:rect l="l" t="t" r="r" b="b"/>
            <a:pathLst>
              <a:path w="2407487" h="1737768">
                <a:moveTo>
                  <a:pt x="0" y="0"/>
                </a:moveTo>
                <a:lnTo>
                  <a:pt x="2407486" y="0"/>
                </a:lnTo>
                <a:lnTo>
                  <a:pt x="2407486" y="1737768"/>
                </a:lnTo>
                <a:lnTo>
                  <a:pt x="0" y="17377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0400686" y="4888065"/>
            <a:ext cx="2182961" cy="2182961"/>
          </a:xfrm>
          <a:custGeom>
            <a:avLst/>
            <a:gdLst/>
            <a:ahLst/>
            <a:cxnLst/>
            <a:rect l="l" t="t" r="r" b="b"/>
            <a:pathLst>
              <a:path w="3274442" h="3274442">
                <a:moveTo>
                  <a:pt x="0" y="0"/>
                </a:moveTo>
                <a:lnTo>
                  <a:pt x="3274441" y="0"/>
                </a:lnTo>
                <a:lnTo>
                  <a:pt x="3274441" y="3274442"/>
                </a:lnTo>
                <a:lnTo>
                  <a:pt x="0" y="327444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3699" y="150637"/>
            <a:ext cx="3390473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8"/>
              </a:lnSpc>
            </a:pPr>
            <a:r>
              <a:rPr lang="en-US" sz="4266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SOLUZIONE</a:t>
            </a:r>
          </a:p>
        </p:txBody>
      </p:sp>
      <p:sp>
        <p:nvSpPr>
          <p:cNvPr id="3" name="Freeform 3"/>
          <p:cNvSpPr/>
          <p:nvPr/>
        </p:nvSpPr>
        <p:spPr>
          <a:xfrm rot="1330503" flipH="1">
            <a:off x="10991846" y="4817925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189936" y="-1201825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0" y="0"/>
                </a:moveTo>
                <a:lnTo>
                  <a:pt x="5349819" y="0"/>
                </a:lnTo>
                <a:lnTo>
                  <a:pt x="5349819" y="4056135"/>
                </a:lnTo>
                <a:lnTo>
                  <a:pt x="0" y="405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23" b="-223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" name="Freeform 5"/>
          <p:cNvSpPr/>
          <p:nvPr/>
        </p:nvSpPr>
        <p:spPr>
          <a:xfrm>
            <a:off x="4265273" y="2121660"/>
            <a:ext cx="1713777" cy="1789846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 rot="10800000">
            <a:off x="3279062" y="40018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2"/>
                </a:lnTo>
                <a:lnTo>
                  <a:pt x="0" y="3996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9" r="-99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-413138" y="5948056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9" y="0"/>
                </a:moveTo>
                <a:lnTo>
                  <a:pt x="0" y="0"/>
                </a:lnTo>
                <a:lnTo>
                  <a:pt x="0" y="4056135"/>
                </a:lnTo>
                <a:lnTo>
                  <a:pt x="5349819" y="4056135"/>
                </a:lnTo>
                <a:lnTo>
                  <a:pt x="53498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23" b="-223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8" name="Freeform 8"/>
          <p:cNvSpPr/>
          <p:nvPr/>
        </p:nvSpPr>
        <p:spPr>
          <a:xfrm>
            <a:off x="-116695" y="5835279"/>
            <a:ext cx="1604991" cy="1158512"/>
          </a:xfrm>
          <a:custGeom>
            <a:avLst/>
            <a:gdLst/>
            <a:ahLst/>
            <a:cxnLst/>
            <a:rect l="l" t="t" r="r" b="b"/>
            <a:pathLst>
              <a:path w="2407487" h="1737768">
                <a:moveTo>
                  <a:pt x="0" y="0"/>
                </a:moveTo>
                <a:lnTo>
                  <a:pt x="2407486" y="0"/>
                </a:lnTo>
                <a:lnTo>
                  <a:pt x="2407486" y="1737768"/>
                </a:lnTo>
                <a:lnTo>
                  <a:pt x="0" y="1737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044965" cy="1044965"/>
          </a:xfrm>
          <a:custGeom>
            <a:avLst/>
            <a:gdLst/>
            <a:ahLst/>
            <a:cxnLst/>
            <a:rect l="l" t="t" r="r" b="b"/>
            <a:pathLst>
              <a:path w="1567448" h="1567448">
                <a:moveTo>
                  <a:pt x="0" y="0"/>
                </a:moveTo>
                <a:lnTo>
                  <a:pt x="1567448" y="0"/>
                </a:lnTo>
                <a:lnTo>
                  <a:pt x="1567448" y="1567448"/>
                </a:lnTo>
                <a:lnTo>
                  <a:pt x="0" y="15674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306215" y="3967035"/>
            <a:ext cx="1713777" cy="1789846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6" y="0"/>
                </a:lnTo>
                <a:lnTo>
                  <a:pt x="2570666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81195" y="2121660"/>
            <a:ext cx="3079375" cy="3213261"/>
          </a:xfrm>
          <a:custGeom>
            <a:avLst/>
            <a:gdLst/>
            <a:ahLst/>
            <a:cxnLst/>
            <a:rect l="l" t="t" r="r" b="b"/>
            <a:pathLst>
              <a:path w="4619063" h="4819891">
                <a:moveTo>
                  <a:pt x="0" y="0"/>
                </a:moveTo>
                <a:lnTo>
                  <a:pt x="4619062" y="0"/>
                </a:lnTo>
                <a:lnTo>
                  <a:pt x="4619062" y="4819891"/>
                </a:lnTo>
                <a:lnTo>
                  <a:pt x="0" y="481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73" t="-2173" r="-2173" b="-217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283851" y="2089910"/>
            <a:ext cx="1713777" cy="1789846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6" y="0"/>
                </a:lnTo>
                <a:lnTo>
                  <a:pt x="2570666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467483" y="2686237"/>
            <a:ext cx="1309358" cy="742763"/>
          </a:xfrm>
          <a:custGeom>
            <a:avLst/>
            <a:gdLst/>
            <a:ahLst/>
            <a:cxnLst/>
            <a:rect l="l" t="t" r="r" b="b"/>
            <a:pathLst>
              <a:path w="1964037" h="1114145">
                <a:moveTo>
                  <a:pt x="0" y="0"/>
                </a:moveTo>
                <a:lnTo>
                  <a:pt x="1964037" y="0"/>
                </a:lnTo>
                <a:lnTo>
                  <a:pt x="1964037" y="1114145"/>
                </a:lnTo>
                <a:lnTo>
                  <a:pt x="0" y="11141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6669438" y="2571867"/>
            <a:ext cx="942602" cy="796458"/>
          </a:xfrm>
          <a:custGeom>
            <a:avLst/>
            <a:gdLst/>
            <a:ahLst/>
            <a:cxnLst/>
            <a:rect l="l" t="t" r="r" b="b"/>
            <a:pathLst>
              <a:path w="1413903" h="1194687">
                <a:moveTo>
                  <a:pt x="0" y="0"/>
                </a:moveTo>
                <a:lnTo>
                  <a:pt x="1413903" y="0"/>
                </a:lnTo>
                <a:lnTo>
                  <a:pt x="1413903" y="1194687"/>
                </a:lnTo>
                <a:lnTo>
                  <a:pt x="0" y="11946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6854" b="-2855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5306215" y="3782430"/>
            <a:ext cx="1649935" cy="1606718"/>
          </a:xfrm>
          <a:custGeom>
            <a:avLst/>
            <a:gdLst/>
            <a:ahLst/>
            <a:cxnLst/>
            <a:rect l="l" t="t" r="r" b="b"/>
            <a:pathLst>
              <a:path w="2474903" h="2410077">
                <a:moveTo>
                  <a:pt x="0" y="0"/>
                </a:moveTo>
                <a:lnTo>
                  <a:pt x="2474903" y="0"/>
                </a:lnTo>
                <a:lnTo>
                  <a:pt x="2474903" y="2410078"/>
                </a:lnTo>
                <a:lnTo>
                  <a:pt x="0" y="24100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r="-2059" b="-4804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6211997" y="4808990"/>
            <a:ext cx="629593" cy="580158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7684814" y="4098706"/>
            <a:ext cx="1662769" cy="1736573"/>
          </a:xfrm>
          <a:custGeom>
            <a:avLst/>
            <a:gdLst/>
            <a:ahLst/>
            <a:cxnLst/>
            <a:rect l="l" t="t" r="r" b="b"/>
            <a:pathLst>
              <a:path w="2494154" h="2604860">
                <a:moveTo>
                  <a:pt x="0" y="0"/>
                </a:moveTo>
                <a:lnTo>
                  <a:pt x="2494154" y="0"/>
                </a:lnTo>
                <a:lnTo>
                  <a:pt x="2494154" y="2604860"/>
                </a:lnTo>
                <a:lnTo>
                  <a:pt x="0" y="2604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 r="2412" b="10493"/>
          <a:stretch>
            <a:fillRect/>
          </a:stretch>
        </p:blipFill>
        <p:spPr>
          <a:xfrm>
            <a:off x="8185984" y="4432267"/>
            <a:ext cx="660428" cy="1016179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8450438" y="2206124"/>
            <a:ext cx="1713777" cy="1789846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8872831" y="2628437"/>
            <a:ext cx="868991" cy="809248"/>
          </a:xfrm>
          <a:custGeom>
            <a:avLst/>
            <a:gdLst/>
            <a:ahLst/>
            <a:cxnLst/>
            <a:rect l="l" t="t" r="r" b="b"/>
            <a:pathLst>
              <a:path w="1303487" h="1213872">
                <a:moveTo>
                  <a:pt x="0" y="0"/>
                </a:moveTo>
                <a:lnTo>
                  <a:pt x="1303487" y="0"/>
                </a:lnTo>
                <a:lnTo>
                  <a:pt x="1303487" y="1213872"/>
                </a:lnTo>
                <a:lnTo>
                  <a:pt x="0" y="12138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046" y="4828554"/>
            <a:ext cx="383670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8"/>
              </a:lnSpc>
            </a:pPr>
            <a:r>
              <a:rPr lang="en-US" sz="1137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SERENITY </a:t>
            </a:r>
          </a:p>
          <a:p>
            <a:pPr algn="ctr">
              <a:lnSpc>
                <a:spcPts val="1319"/>
              </a:lnSpc>
            </a:pPr>
            <a:r>
              <a:rPr lang="en-US" sz="1137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“</a:t>
            </a:r>
            <a:r>
              <a:rPr lang="en-US" sz="1137" b="1" err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Diario</a:t>
            </a:r>
            <a:r>
              <a:rPr lang="en-US" sz="1137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 del </a:t>
            </a:r>
            <a:r>
              <a:rPr lang="en-US" sz="1137" b="1" err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respiro</a:t>
            </a:r>
            <a:r>
              <a:rPr lang="en-US" sz="1137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 e del </a:t>
            </a:r>
            <a:r>
              <a:rPr lang="en-US" sz="1137" b="1" err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benessere</a:t>
            </a:r>
            <a:r>
              <a:rPr lang="en-US" sz="1137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195" y="924547"/>
            <a:ext cx="10895509" cy="572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2"/>
              </a:lnSpc>
            </a:pP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Un’app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progettata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per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offrire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supporto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psicologico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quotidiano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</a:p>
          <a:p>
            <a:pPr algn="ctr">
              <a:lnSpc>
                <a:spcPts val="2333"/>
              </a:lnSpc>
            </a:pP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in modo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semplice,empatico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err="1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personalizzato</a:t>
            </a:r>
            <a:r>
              <a:rPr lang="en-US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94958" y="1629522"/>
            <a:ext cx="592282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3129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Obiettivi principali: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41619" y="3632924"/>
            <a:ext cx="1761084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697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RITROVARE CALMA E CENTRATURA CON ESERCIZI GUIDATA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283851" y="3632924"/>
            <a:ext cx="1761084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697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FRASI MOTIVAZIONALI E SPAZI DI RIFLESSIONE PERSONALIZZATA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53522" y="5472720"/>
            <a:ext cx="166647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697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CONDIVISIONE ANONIMA ALL’INTERNO DI UNA COMMUNITY SICURA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03131" y="3609136"/>
            <a:ext cx="176108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697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INTEGRAZIONE DEI DATI  DA SMARTWATCH PER SUGGERIMENTI MIRATI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84813" y="5539028"/>
            <a:ext cx="171192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"/>
              </a:lnSpc>
            </a:pPr>
            <a:r>
              <a:rPr lang="en-US" sz="678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INTERAZIONI RAPIDE,EFFICACI </a:t>
            </a:r>
          </a:p>
          <a:p>
            <a:pPr algn="ctr">
              <a:lnSpc>
                <a:spcPts val="786"/>
              </a:lnSpc>
            </a:pPr>
            <a:r>
              <a:rPr lang="en-US" sz="678" b="1">
                <a:solidFill>
                  <a:srgbClr val="9C5D3A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E NON INVASIVE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18302" y="6057530"/>
            <a:ext cx="889218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8"/>
              </a:lnSpc>
              <a:spcBef>
                <a:spcPct val="0"/>
              </a:spcBef>
            </a:pP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Il nostro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obiettivo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è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intervenire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in modo </a:t>
            </a:r>
            <a:r>
              <a:rPr lang="en-US" sz="1483" b="1" err="1">
                <a:solidFill>
                  <a:srgbClr val="000000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diretto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sz="1483" b="1" err="1">
                <a:solidFill>
                  <a:srgbClr val="000000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concreto</a:t>
            </a:r>
            <a:r>
              <a:rPr lang="en-US" sz="1483" b="1">
                <a:solidFill>
                  <a:srgbClr val="000000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sulla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483" b="1" err="1">
                <a:solidFill>
                  <a:srgbClr val="000000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sfera</a:t>
            </a:r>
            <a:r>
              <a:rPr lang="en-US" sz="1483" b="1">
                <a:solidFill>
                  <a:srgbClr val="000000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 del </a:t>
            </a:r>
            <a:r>
              <a:rPr lang="en-US" sz="1483" b="1" err="1">
                <a:solidFill>
                  <a:srgbClr val="000000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benessere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psicologico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,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offrendo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un’alternativa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empatica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,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accessibile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e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tecnologicamente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avanzata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</a:p>
          <a:p>
            <a:pPr algn="ctr">
              <a:lnSpc>
                <a:spcPts val="1719"/>
              </a:lnSpc>
              <a:spcBef>
                <a:spcPct val="0"/>
              </a:spcBef>
            </a:pP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per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affrontare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la vita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quotidiana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con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maggiore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1483" err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serenità</a:t>
            </a:r>
            <a:r>
              <a:rPr lang="en-US" sz="1483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.</a:t>
            </a:r>
          </a:p>
        </p:txBody>
      </p:sp>
      <p:pic>
        <p:nvPicPr>
          <p:cNvPr id="31" name="Immagine 30" descr="Immagine che contiene testo, Elementi grafici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AD1D5E4F-835C-1C9B-DAD5-87FDFA2406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925" y="2620087"/>
            <a:ext cx="2101731" cy="208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2967" y="376522"/>
            <a:ext cx="8766067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sz="4266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Approccio user-center e questionario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5869" y="1149027"/>
            <a:ext cx="11906131" cy="86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2"/>
              </a:lnSpc>
            </a:pPr>
            <a:r>
              <a:rPr lang="en-US" sz="1666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Per delineare i profili utente del nostro sistema, abbiamo adottato un approccio di progettazione</a:t>
            </a:r>
          </a:p>
          <a:p>
            <a:pPr algn="ctr">
              <a:lnSpc>
                <a:spcPts val="2332"/>
              </a:lnSpc>
            </a:pPr>
            <a:r>
              <a:rPr lang="en-US" sz="1666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user-centered design, in cui le esigenze e le esperienze degli utenti potenziali sono al centro</a:t>
            </a:r>
          </a:p>
          <a:p>
            <a:pPr algn="ctr">
              <a:lnSpc>
                <a:spcPts val="2333"/>
              </a:lnSpc>
            </a:pPr>
            <a:r>
              <a:rPr lang="en-US" sz="1666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della nostra attenzione. 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9001620" y="-1111374"/>
            <a:ext cx="3956759" cy="3046705"/>
          </a:xfrm>
          <a:custGeom>
            <a:avLst/>
            <a:gdLst/>
            <a:ahLst/>
            <a:cxnLst/>
            <a:rect l="l" t="t" r="r" b="b"/>
            <a:pathLst>
              <a:path w="5935139" h="4570057">
                <a:moveTo>
                  <a:pt x="5935139" y="0"/>
                </a:moveTo>
                <a:lnTo>
                  <a:pt x="0" y="0"/>
                </a:lnTo>
                <a:lnTo>
                  <a:pt x="0" y="4570057"/>
                </a:lnTo>
                <a:lnTo>
                  <a:pt x="5935139" y="4570057"/>
                </a:lnTo>
                <a:lnTo>
                  <a:pt x="59351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4" b="-54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" name="Freeform 5"/>
          <p:cNvSpPr/>
          <p:nvPr/>
        </p:nvSpPr>
        <p:spPr>
          <a:xfrm flipH="1">
            <a:off x="-536349" y="5628051"/>
            <a:ext cx="4168195" cy="3160249"/>
          </a:xfrm>
          <a:custGeom>
            <a:avLst/>
            <a:gdLst/>
            <a:ahLst/>
            <a:cxnLst/>
            <a:rect l="l" t="t" r="r" b="b"/>
            <a:pathLst>
              <a:path w="6252292" h="4740374">
                <a:moveTo>
                  <a:pt x="6252292" y="0"/>
                </a:moveTo>
                <a:lnTo>
                  <a:pt x="0" y="0"/>
                </a:lnTo>
                <a:lnTo>
                  <a:pt x="0" y="4740374"/>
                </a:lnTo>
                <a:lnTo>
                  <a:pt x="6252292" y="4740374"/>
                </a:lnTo>
                <a:lnTo>
                  <a:pt x="62522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88" b="-288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6" name="Freeform 6"/>
          <p:cNvSpPr/>
          <p:nvPr/>
        </p:nvSpPr>
        <p:spPr>
          <a:xfrm rot="-861071" flipV="1">
            <a:off x="-282495" y="-1115750"/>
            <a:ext cx="1746151" cy="2231502"/>
          </a:xfrm>
          <a:custGeom>
            <a:avLst/>
            <a:gdLst/>
            <a:ahLst/>
            <a:cxnLst/>
            <a:rect l="l" t="t" r="r" b="b"/>
            <a:pathLst>
              <a:path w="2619226" h="3347253">
                <a:moveTo>
                  <a:pt x="0" y="3347252"/>
                </a:moveTo>
                <a:lnTo>
                  <a:pt x="2619226" y="3347252"/>
                </a:lnTo>
                <a:lnTo>
                  <a:pt x="2619226" y="0"/>
                </a:lnTo>
                <a:lnTo>
                  <a:pt x="0" y="0"/>
                </a:lnTo>
                <a:lnTo>
                  <a:pt x="0" y="334725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1" r="-101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7" name="Freeform 7"/>
          <p:cNvSpPr/>
          <p:nvPr/>
        </p:nvSpPr>
        <p:spPr>
          <a:xfrm>
            <a:off x="1041470" y="2624166"/>
            <a:ext cx="1758693" cy="2239077"/>
          </a:xfrm>
          <a:custGeom>
            <a:avLst/>
            <a:gdLst/>
            <a:ahLst/>
            <a:cxnLst/>
            <a:rect l="l" t="t" r="r" b="b"/>
            <a:pathLst>
              <a:path w="2638040" h="3358616">
                <a:moveTo>
                  <a:pt x="0" y="0"/>
                </a:moveTo>
                <a:lnTo>
                  <a:pt x="2638041" y="0"/>
                </a:lnTo>
                <a:lnTo>
                  <a:pt x="2638041" y="3358616"/>
                </a:lnTo>
                <a:lnTo>
                  <a:pt x="0" y="335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330613" y="2186176"/>
            <a:ext cx="8667735" cy="4266692"/>
          </a:xfrm>
          <a:custGeom>
            <a:avLst/>
            <a:gdLst/>
            <a:ahLst/>
            <a:cxnLst/>
            <a:rect l="l" t="t" r="r" b="b"/>
            <a:pathLst>
              <a:path w="13001603" h="6400038">
                <a:moveTo>
                  <a:pt x="0" y="0"/>
                </a:moveTo>
                <a:lnTo>
                  <a:pt x="13001603" y="0"/>
                </a:lnTo>
                <a:lnTo>
                  <a:pt x="13001603" y="6400038"/>
                </a:lnTo>
                <a:lnTo>
                  <a:pt x="0" y="6400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232" t="-12055" b="-32921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31846" y="2452195"/>
            <a:ext cx="8065269" cy="308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75"/>
              </a:lnSpc>
            </a:pPr>
            <a:r>
              <a:rPr lang="en-US" sz="1554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Abbiamo somministrato un questionario online per raccogliere informazioni su:</a:t>
            </a:r>
          </a:p>
          <a:p>
            <a:pPr marL="335545" lvl="1" indent="-167772" algn="just">
              <a:lnSpc>
                <a:spcPts val="2175"/>
              </a:lnSpc>
              <a:buFont typeface="Arial"/>
              <a:buChar char="•"/>
            </a:pPr>
            <a:r>
              <a:rPr lang="en-US" sz="1554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Strategie per gestire stress e ansia (es. distrarsi, parlare con qualcuno, scrivere)</a:t>
            </a:r>
          </a:p>
          <a:p>
            <a:pPr marL="335545" lvl="1" indent="-167772" algn="just">
              <a:lnSpc>
                <a:spcPts val="2175"/>
              </a:lnSpc>
              <a:buFont typeface="Arial"/>
              <a:buChar char="•"/>
            </a:pPr>
            <a:r>
              <a:rPr lang="en-US" sz="1554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Difficoltà nella cura del benessere (es. mancanza di tempo, motivazione, timore del giudizio)</a:t>
            </a:r>
          </a:p>
          <a:p>
            <a:pPr marL="335545" lvl="1" indent="-167772" algn="just">
              <a:lnSpc>
                <a:spcPts val="2175"/>
              </a:lnSpc>
              <a:buFont typeface="Arial"/>
              <a:buChar char="•"/>
            </a:pPr>
            <a:r>
              <a:rPr lang="en-US" sz="1554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Rapporto con la tecnologia e app per il benessere psicologico</a:t>
            </a:r>
          </a:p>
          <a:p>
            <a:pPr marL="335545" lvl="1" indent="-167772" algn="just">
              <a:lnSpc>
                <a:spcPts val="2175"/>
              </a:lnSpc>
              <a:buFont typeface="Arial"/>
              <a:buChar char="•"/>
            </a:pPr>
            <a:r>
              <a:rPr lang="en-US" sz="1554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Funzionalità utili (diario, spazi anonimi, gamification)</a:t>
            </a:r>
          </a:p>
          <a:p>
            <a:pPr algn="just">
              <a:lnSpc>
                <a:spcPts val="2175"/>
              </a:lnSpc>
            </a:pPr>
            <a:endParaRPr lang="en-US" sz="1554">
              <a:solidFill>
                <a:srgbClr val="4E352B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algn="just">
              <a:lnSpc>
                <a:spcPts val="2175"/>
              </a:lnSpc>
            </a:pPr>
            <a:r>
              <a:rPr lang="en-US" sz="1554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I dati raccolti ci hanno permesso di </a:t>
            </a:r>
            <a:r>
              <a:rPr lang="en-US" sz="1554" b="1">
                <a:solidFill>
                  <a:srgbClr val="4E352B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costruire profili utente realistici</a:t>
            </a:r>
            <a:r>
              <a:rPr lang="en-US" sz="1554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, </a:t>
            </a:r>
            <a:r>
              <a:rPr lang="en-US" sz="1554" b="1">
                <a:solidFill>
                  <a:srgbClr val="4E352B"/>
                </a:solidFill>
                <a:latin typeface="Times New Roman" panose="02020603050405020304" pitchFamily="18" charset="0"/>
                <a:ea typeface="Garet Bold"/>
                <a:cs typeface="Times New Roman" panose="02020603050405020304" pitchFamily="18" charset="0"/>
                <a:sym typeface="Garet Bold"/>
              </a:rPr>
              <a:t>identificare task</a:t>
            </a:r>
            <a:r>
              <a:rPr lang="en-US" sz="1554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chiave da includere nell'app e definire i bisogni e obiettivi principali degli utenti. </a:t>
            </a:r>
          </a:p>
          <a:p>
            <a:pPr algn="just">
              <a:lnSpc>
                <a:spcPts val="2175"/>
              </a:lnSpc>
            </a:pPr>
            <a:r>
              <a:rPr lang="en-US" sz="1554">
                <a:solidFill>
                  <a:srgbClr val="4E352B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Queste informazioni sono state fondamentali per progettare soluzioni personalizzate che rispondano alle esigenze specifiche di ciascun utente, attraverso funzionalità come il diario, spazi anonimi, e esercizi di rilassamento.</a:t>
            </a:r>
          </a:p>
        </p:txBody>
      </p:sp>
      <p:sp>
        <p:nvSpPr>
          <p:cNvPr id="10" name="Freeform 10"/>
          <p:cNvSpPr/>
          <p:nvPr/>
        </p:nvSpPr>
        <p:spPr>
          <a:xfrm rot="1330503" flipH="1">
            <a:off x="11305105" y="5853273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it-IT"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8B99-C885-7B3B-7164-4AEA2041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7" descr="Immagine che contiene schermata, cornice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9BB6BE67-3468-1F71-ABCA-C3BABF884825}"/>
              </a:ext>
            </a:extLst>
          </p:cNvPr>
          <p:cNvSpPr/>
          <p:nvPr/>
        </p:nvSpPr>
        <p:spPr>
          <a:xfrm>
            <a:off x="9473777" y="3954092"/>
            <a:ext cx="2407972" cy="2784685"/>
          </a:xfrm>
          <a:custGeom>
            <a:avLst/>
            <a:gdLst/>
            <a:ahLst/>
            <a:cxnLst/>
            <a:rect l="l" t="t" r="r" b="b"/>
            <a:pathLst>
              <a:path w="9219747" h="4313408">
                <a:moveTo>
                  <a:pt x="0" y="0"/>
                </a:moveTo>
                <a:lnTo>
                  <a:pt x="9219747" y="0"/>
                </a:lnTo>
                <a:lnTo>
                  <a:pt x="9219747" y="4313408"/>
                </a:lnTo>
                <a:lnTo>
                  <a:pt x="0" y="4313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9" t="-98348" r="-82210" b="-41823"/>
            </a:stretch>
          </a:blipFill>
        </p:spPr>
        <p:txBody>
          <a:bodyPr lIns="91440" tIns="45720" rIns="91440" bIns="45720" anchor="t"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Freeform 7" descr="Immagine che contiene schermata, cornice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568B7752-C3B1-9FAD-20D7-9E8FC79A718E}"/>
              </a:ext>
            </a:extLst>
          </p:cNvPr>
          <p:cNvSpPr/>
          <p:nvPr/>
        </p:nvSpPr>
        <p:spPr>
          <a:xfrm>
            <a:off x="6367187" y="3958510"/>
            <a:ext cx="2407972" cy="2784685"/>
          </a:xfrm>
          <a:custGeom>
            <a:avLst/>
            <a:gdLst/>
            <a:ahLst/>
            <a:cxnLst/>
            <a:rect l="l" t="t" r="r" b="b"/>
            <a:pathLst>
              <a:path w="9219747" h="4313408">
                <a:moveTo>
                  <a:pt x="0" y="0"/>
                </a:moveTo>
                <a:lnTo>
                  <a:pt x="9219747" y="0"/>
                </a:lnTo>
                <a:lnTo>
                  <a:pt x="9219747" y="4313408"/>
                </a:lnTo>
                <a:lnTo>
                  <a:pt x="0" y="4313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9" t="-98348" r="-82210" b="-41823"/>
            </a:stretch>
          </a:blipFill>
        </p:spPr>
        <p:txBody>
          <a:bodyPr lIns="91440" tIns="45720" rIns="91440" bIns="45720" anchor="t"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3482038-667A-FCA1-DDAD-FB2F36D5C5BD}"/>
              </a:ext>
            </a:extLst>
          </p:cNvPr>
          <p:cNvSpPr/>
          <p:nvPr/>
        </p:nvSpPr>
        <p:spPr>
          <a:xfrm flipH="1">
            <a:off x="-413138" y="5948056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9" y="0"/>
                </a:moveTo>
                <a:lnTo>
                  <a:pt x="0" y="0"/>
                </a:lnTo>
                <a:lnTo>
                  <a:pt x="0" y="4056135"/>
                </a:lnTo>
                <a:lnTo>
                  <a:pt x="5349819" y="4056135"/>
                </a:lnTo>
                <a:lnTo>
                  <a:pt x="53498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23" b="-223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" name="Freeform 7" descr="Immagine che contiene schermata, cornice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417DDB7B-4450-20D6-D2C8-0F8367BFFF2F}"/>
              </a:ext>
            </a:extLst>
          </p:cNvPr>
          <p:cNvSpPr/>
          <p:nvPr/>
        </p:nvSpPr>
        <p:spPr>
          <a:xfrm>
            <a:off x="162835" y="3954093"/>
            <a:ext cx="2407972" cy="2784685"/>
          </a:xfrm>
          <a:custGeom>
            <a:avLst/>
            <a:gdLst/>
            <a:ahLst/>
            <a:cxnLst/>
            <a:rect l="l" t="t" r="r" b="b"/>
            <a:pathLst>
              <a:path w="9219747" h="4313408">
                <a:moveTo>
                  <a:pt x="0" y="0"/>
                </a:moveTo>
                <a:lnTo>
                  <a:pt x="9219747" y="0"/>
                </a:lnTo>
                <a:lnTo>
                  <a:pt x="9219747" y="4313408"/>
                </a:lnTo>
                <a:lnTo>
                  <a:pt x="0" y="4313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9" t="-98348" r="-82210" b="-41823"/>
            </a:stretch>
          </a:blipFill>
        </p:spPr>
        <p:txBody>
          <a:bodyPr lIns="91440" tIns="45720" rIns="91440" bIns="45720" anchor="t"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995D0C7-B237-AAA3-58EC-D6AB15E717C2}"/>
              </a:ext>
            </a:extLst>
          </p:cNvPr>
          <p:cNvSpPr txBox="1"/>
          <p:nvPr/>
        </p:nvSpPr>
        <p:spPr>
          <a:xfrm>
            <a:off x="4762088" y="148206"/>
            <a:ext cx="2920732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8"/>
              </a:lnSpc>
            </a:pPr>
            <a:r>
              <a:rPr lang="en-US" sz="4250" b="1">
                <a:solidFill>
                  <a:srgbClr val="9C5D3A"/>
                </a:solidFill>
                <a:latin typeface="Times New Roman"/>
                <a:ea typeface="Tex Gyre Termes Bold"/>
                <a:cs typeface="Times New Roman"/>
                <a:sym typeface="Tex Gyre Termes Bold"/>
              </a:rPr>
              <a:t>PERSONAS</a:t>
            </a:r>
            <a:endParaRPr lang="en-US" sz="4250" b="1">
              <a:solidFill>
                <a:srgbClr val="9C5D3A"/>
              </a:solidFill>
              <a:latin typeface="Times New Roman" panose="02020603050405020304" pitchFamily="18" charset="0"/>
              <a:ea typeface="Tex Gyre Termes Bold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64C42F-D56D-DFE5-2D68-258D6ACB0BCF}"/>
              </a:ext>
            </a:extLst>
          </p:cNvPr>
          <p:cNvSpPr/>
          <p:nvPr/>
        </p:nvSpPr>
        <p:spPr>
          <a:xfrm rot="1330503" flipH="1">
            <a:off x="14197501" y="7051373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347AC58-C374-C70A-9B5C-903DBE5C78BB}"/>
              </a:ext>
            </a:extLst>
          </p:cNvPr>
          <p:cNvSpPr/>
          <p:nvPr/>
        </p:nvSpPr>
        <p:spPr>
          <a:xfrm>
            <a:off x="9189936" y="-1201825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0" y="0"/>
                </a:moveTo>
                <a:lnTo>
                  <a:pt x="5349819" y="0"/>
                </a:lnTo>
                <a:lnTo>
                  <a:pt x="5349819" y="4056135"/>
                </a:lnTo>
                <a:lnTo>
                  <a:pt x="0" y="4056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23" b="-223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578A01D-28E0-CC79-E37E-FC51A4AC202B}"/>
              </a:ext>
            </a:extLst>
          </p:cNvPr>
          <p:cNvSpPr/>
          <p:nvPr/>
        </p:nvSpPr>
        <p:spPr>
          <a:xfrm rot="-10800000">
            <a:off x="3665752" y="388136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2"/>
                </a:lnTo>
                <a:lnTo>
                  <a:pt x="0" y="399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9" r="-99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CE93858-E28D-7F3E-FB96-53A20161A56D}"/>
              </a:ext>
            </a:extLst>
          </p:cNvPr>
          <p:cNvSpPr/>
          <p:nvPr/>
        </p:nvSpPr>
        <p:spPr>
          <a:xfrm>
            <a:off x="0" y="0"/>
            <a:ext cx="1044965" cy="1044965"/>
          </a:xfrm>
          <a:custGeom>
            <a:avLst/>
            <a:gdLst/>
            <a:ahLst/>
            <a:cxnLst/>
            <a:rect l="l" t="t" r="r" b="b"/>
            <a:pathLst>
              <a:path w="1567448" h="1567448">
                <a:moveTo>
                  <a:pt x="0" y="0"/>
                </a:moveTo>
                <a:lnTo>
                  <a:pt x="1567448" y="0"/>
                </a:lnTo>
                <a:lnTo>
                  <a:pt x="1567448" y="1567448"/>
                </a:lnTo>
                <a:lnTo>
                  <a:pt x="0" y="15674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B3901F6-9E46-A063-542B-5AF184B51B53}"/>
              </a:ext>
            </a:extLst>
          </p:cNvPr>
          <p:cNvSpPr txBox="1"/>
          <p:nvPr/>
        </p:nvSpPr>
        <p:spPr>
          <a:xfrm>
            <a:off x="3354843" y="823962"/>
            <a:ext cx="5492607" cy="275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2"/>
              </a:lnSpc>
            </a:pPr>
            <a:r>
              <a:rPr lang="en-US" err="1">
                <a:solidFill>
                  <a:srgbClr val="4E352B"/>
                </a:solidFill>
                <a:latin typeface="Times New Roman"/>
                <a:ea typeface="Garet"/>
                <a:cs typeface="Times New Roman"/>
                <a:sym typeface="Garet"/>
              </a:rPr>
              <a:t>Abbiamo</a:t>
            </a:r>
            <a:r>
              <a:rPr lang="en-US">
                <a:solidFill>
                  <a:srgbClr val="4E352B"/>
                </a:solidFill>
                <a:latin typeface="Times New Roman"/>
                <a:ea typeface="Garet"/>
                <a:cs typeface="Times New Roman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/>
                <a:ea typeface="Garet"/>
                <a:cs typeface="Times New Roman"/>
                <a:sym typeface="Garet"/>
              </a:rPr>
              <a:t>principalmente</a:t>
            </a:r>
            <a:r>
              <a:rPr lang="en-US">
                <a:solidFill>
                  <a:srgbClr val="4E352B"/>
                </a:solidFill>
                <a:latin typeface="Times New Roman"/>
                <a:ea typeface="Garet"/>
                <a:cs typeface="Times New Roman"/>
                <a:sym typeface="Garet"/>
              </a:rPr>
              <a:t> </a:t>
            </a:r>
            <a:r>
              <a:rPr lang="en-US" err="1">
                <a:solidFill>
                  <a:srgbClr val="4E352B"/>
                </a:solidFill>
                <a:latin typeface="Times New Roman"/>
                <a:ea typeface="Garet"/>
                <a:cs typeface="Times New Roman"/>
                <a:sym typeface="Garet"/>
              </a:rPr>
              <a:t>identificato</a:t>
            </a:r>
            <a:r>
              <a:rPr lang="en-US">
                <a:solidFill>
                  <a:srgbClr val="4E352B"/>
                </a:solidFill>
                <a:latin typeface="Times New Roman"/>
                <a:ea typeface="Garet"/>
                <a:cs typeface="Times New Roman"/>
                <a:sym typeface="Garet"/>
              </a:rPr>
              <a:t> 4 tipi di personas </a:t>
            </a:r>
            <a:endParaRPr lang="en-US">
              <a:solidFill>
                <a:srgbClr val="4E352B"/>
              </a:solidFill>
              <a:latin typeface="Times New Roman"/>
              <a:ea typeface="Garet"/>
              <a:cs typeface="Times New Roman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F0691C5-A1BF-C422-2E7C-47F79BDDA6FD}"/>
              </a:ext>
            </a:extLst>
          </p:cNvPr>
          <p:cNvSpPr txBox="1"/>
          <p:nvPr/>
        </p:nvSpPr>
        <p:spPr>
          <a:xfrm>
            <a:off x="461919" y="3812792"/>
            <a:ext cx="1761084" cy="19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4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  <a:sym typeface="Garet Bold"/>
              </a:rPr>
              <a:t>MARCO RINALDI</a:t>
            </a: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56F630A2-6C3A-B487-6FC8-A8581B7CB431}"/>
              </a:ext>
            </a:extLst>
          </p:cNvPr>
          <p:cNvSpPr/>
          <p:nvPr/>
        </p:nvSpPr>
        <p:spPr>
          <a:xfrm>
            <a:off x="3465626" y="1355718"/>
            <a:ext cx="1708595" cy="2281366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Immagine 35" descr="Immagine che contiene Viso umano, persona, sorriso, uomo&#10;&#10;Il contenuto generato dall&amp;#39;IA potrebbe non essere corretto.">
            <a:extLst>
              <a:ext uri="{FF2B5EF4-FFF2-40B4-BE49-F238E27FC236}">
                <a16:creationId xmlns:a16="http://schemas.microsoft.com/office/drawing/2014/main" id="{BBDDD999-8E93-D21F-87AE-51A598D22E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957" y="1752200"/>
            <a:ext cx="1360833" cy="1762264"/>
          </a:xfrm>
          <a:prstGeom prst="rect">
            <a:avLst/>
          </a:prstGeom>
        </p:spPr>
      </p:pic>
      <p:sp>
        <p:nvSpPr>
          <p:cNvPr id="37" name="TextBox 27">
            <a:extLst>
              <a:ext uri="{FF2B5EF4-FFF2-40B4-BE49-F238E27FC236}">
                <a16:creationId xmlns:a16="http://schemas.microsoft.com/office/drawing/2014/main" id="{ACA20500-5791-4992-D24A-DBF5AAAEDFA0}"/>
              </a:ext>
            </a:extLst>
          </p:cNvPr>
          <p:cNvSpPr txBox="1"/>
          <p:nvPr/>
        </p:nvSpPr>
        <p:spPr>
          <a:xfrm>
            <a:off x="6565287" y="3781699"/>
            <a:ext cx="1761084" cy="19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4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  <a:sym typeface="Garet Bold"/>
              </a:rPr>
              <a:t>SARA VITALE</a:t>
            </a:r>
            <a:endParaRPr lang="en-US" sz="14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DB7926B9-9421-9DBF-CA2A-7339F6F07A11}"/>
              </a:ext>
            </a:extLst>
          </p:cNvPr>
          <p:cNvSpPr txBox="1"/>
          <p:nvPr/>
        </p:nvSpPr>
        <p:spPr>
          <a:xfrm>
            <a:off x="3481573" y="3777065"/>
            <a:ext cx="1761084" cy="19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4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  <a:sym typeface="Garet Bold"/>
              </a:rPr>
              <a:t>GIULIA MORETTI</a:t>
            </a:r>
            <a:endParaRPr lang="en-US" sz="14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pic>
        <p:nvPicPr>
          <p:cNvPr id="39" name="Immagine 38" descr="Immagine che contiene Viso umano, sorriso, persona, vestiti&#10;&#10;Il contenuto generato dall&amp;#39;IA potrebbe non essere corretto.">
            <a:extLst>
              <a:ext uri="{FF2B5EF4-FFF2-40B4-BE49-F238E27FC236}">
                <a16:creationId xmlns:a16="http://schemas.microsoft.com/office/drawing/2014/main" id="{07A5772F-4781-E29F-6106-F4EAF08DD5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6792" y="1890270"/>
            <a:ext cx="1317784" cy="1643610"/>
          </a:xfrm>
          <a:prstGeom prst="rect">
            <a:avLst/>
          </a:prstGeom>
        </p:spPr>
      </p:pic>
      <p:sp>
        <p:nvSpPr>
          <p:cNvPr id="17" name="Freeform 7" descr="Immagine che contiene schermata, cornice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603C1229-F40E-FAFB-FC0E-DB334C265CD6}"/>
              </a:ext>
            </a:extLst>
          </p:cNvPr>
          <p:cNvSpPr/>
          <p:nvPr/>
        </p:nvSpPr>
        <p:spPr>
          <a:xfrm>
            <a:off x="3140663" y="3954093"/>
            <a:ext cx="2407972" cy="2784685"/>
          </a:xfrm>
          <a:custGeom>
            <a:avLst/>
            <a:gdLst/>
            <a:ahLst/>
            <a:cxnLst/>
            <a:rect l="l" t="t" r="r" b="b"/>
            <a:pathLst>
              <a:path w="9219747" h="4313408">
                <a:moveTo>
                  <a:pt x="0" y="0"/>
                </a:moveTo>
                <a:lnTo>
                  <a:pt x="9219747" y="0"/>
                </a:lnTo>
                <a:lnTo>
                  <a:pt x="9219747" y="4313408"/>
                </a:lnTo>
                <a:lnTo>
                  <a:pt x="0" y="4313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9" t="-98348" r="-82210" b="-41823"/>
            </a:stretch>
          </a:blipFill>
        </p:spPr>
        <p:txBody>
          <a:bodyPr lIns="91440" tIns="45720" rIns="91440" bIns="45720" anchor="t"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80C59F6-CCCC-B87D-C11B-E982BBB6EA54}"/>
              </a:ext>
            </a:extLst>
          </p:cNvPr>
          <p:cNvSpPr txBox="1"/>
          <p:nvPr/>
        </p:nvSpPr>
        <p:spPr>
          <a:xfrm>
            <a:off x="9745116" y="3774661"/>
            <a:ext cx="1761084" cy="19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4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LUCA DE SANTIS</a:t>
            </a:r>
            <a:endParaRPr lang="en-US" sz="14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590CC22-5B87-577A-451F-44431F5F2EC9}"/>
              </a:ext>
            </a:extLst>
          </p:cNvPr>
          <p:cNvSpPr/>
          <p:nvPr/>
        </p:nvSpPr>
        <p:spPr>
          <a:xfrm>
            <a:off x="6617776" y="1354709"/>
            <a:ext cx="1708595" cy="2281366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F7A1605F-17B6-52E6-5C90-F21ADCB89C00}"/>
              </a:ext>
            </a:extLst>
          </p:cNvPr>
          <p:cNvSpPr txBox="1"/>
          <p:nvPr/>
        </p:nvSpPr>
        <p:spPr>
          <a:xfrm>
            <a:off x="246673" y="4171645"/>
            <a:ext cx="2074483" cy="429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Studente</a:t>
            </a: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 di informatica </a:t>
            </a: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1500" b="1">
              <a:solidFill>
                <a:srgbClr val="9C5D3A"/>
              </a:solidFill>
              <a:latin typeface="Times New Roman"/>
              <a:ea typeface="Garet Bold"/>
              <a:cs typeface="Times New Roman"/>
            </a:endParaRPr>
          </a:p>
          <a:p>
            <a:pPr algn="ctr">
              <a:lnSpc>
                <a:spcPts val="809"/>
              </a:lnSpc>
            </a:pP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Fuori</a:t>
            </a: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 </a:t>
            </a: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sede</a:t>
            </a: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03212A8B-5111-6695-C8C8-38041715DDA2}"/>
              </a:ext>
            </a:extLst>
          </p:cNvPr>
          <p:cNvSpPr txBox="1"/>
          <p:nvPr/>
        </p:nvSpPr>
        <p:spPr>
          <a:xfrm>
            <a:off x="3260110" y="4206234"/>
            <a:ext cx="2238162" cy="33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Studentessa</a:t>
            </a: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 di </a:t>
            </a: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1500" b="1">
              <a:solidFill>
                <a:srgbClr val="9C5D3A"/>
              </a:solidFill>
              <a:latin typeface="Times New Roman"/>
              <a:ea typeface="Garet Bold"/>
              <a:cs typeface="Times New Roman"/>
            </a:endParaRPr>
          </a:p>
          <a:p>
            <a:pPr algn="ctr">
              <a:lnSpc>
                <a:spcPts val="809"/>
              </a:lnSpc>
            </a:pP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Lettere</a:t>
            </a: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 Moderne</a:t>
            </a: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9B6179B5-988B-A707-A395-9ACB35F969BC}"/>
              </a:ext>
            </a:extLst>
          </p:cNvPr>
          <p:cNvSpPr txBox="1"/>
          <p:nvPr/>
        </p:nvSpPr>
        <p:spPr>
          <a:xfrm>
            <a:off x="6224975" y="4110221"/>
            <a:ext cx="2622475" cy="634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Studentessa</a:t>
            </a: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 </a:t>
            </a: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1500" b="1">
              <a:solidFill>
                <a:srgbClr val="9C5D3A"/>
              </a:solidFill>
              <a:latin typeface="Times New Roman"/>
              <a:ea typeface="Garet Bold"/>
              <a:cs typeface="Times New Roman"/>
            </a:endParaRPr>
          </a:p>
          <a:p>
            <a:pPr algn="ctr">
              <a:lnSpc>
                <a:spcPts val="809"/>
              </a:lnSpc>
            </a:pP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di </a:t>
            </a: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Professione</a:t>
            </a: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 </a:t>
            </a: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Sanitarie</a:t>
            </a: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 </a:t>
            </a: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1500" b="1">
              <a:solidFill>
                <a:srgbClr val="9C5D3A"/>
              </a:solidFill>
              <a:latin typeface="Times New Roman"/>
              <a:ea typeface="Garet Bold"/>
              <a:cs typeface="Times New Roman"/>
            </a:endParaRPr>
          </a:p>
          <a:p>
            <a:pPr algn="ctr">
              <a:lnSpc>
                <a:spcPts val="809"/>
              </a:lnSpc>
            </a:pP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e </a:t>
            </a: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Infermiera</a:t>
            </a: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 del 118</a:t>
            </a: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pic>
        <p:nvPicPr>
          <p:cNvPr id="40" name="Immagine 39" descr="Immagine che contiene Viso umano, persona, vestiti, sorriso&#10;&#10;Il contenuto generato dall&amp;#39;IA potrebbe non essere corretto.">
            <a:extLst>
              <a:ext uri="{FF2B5EF4-FFF2-40B4-BE49-F238E27FC236}">
                <a16:creationId xmlns:a16="http://schemas.microsoft.com/office/drawing/2014/main" id="{3E477F02-F909-440E-88DD-BF5448E156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9597" y="1866048"/>
            <a:ext cx="1216960" cy="1615947"/>
          </a:xfrm>
          <a:prstGeom prst="rect">
            <a:avLst/>
          </a:prstGeom>
        </p:spPr>
      </p:pic>
      <p:sp>
        <p:nvSpPr>
          <p:cNvPr id="15" name="TextBox 27">
            <a:extLst>
              <a:ext uri="{FF2B5EF4-FFF2-40B4-BE49-F238E27FC236}">
                <a16:creationId xmlns:a16="http://schemas.microsoft.com/office/drawing/2014/main" id="{D81FC3C2-C592-5301-A60A-FB6825E410F3}"/>
              </a:ext>
            </a:extLst>
          </p:cNvPr>
          <p:cNvSpPr txBox="1"/>
          <p:nvPr/>
        </p:nvSpPr>
        <p:spPr>
          <a:xfrm>
            <a:off x="9867051" y="4259337"/>
            <a:ext cx="1631875" cy="224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Operaio</a:t>
            </a:r>
            <a:r>
              <a:rPr lang="en-US" sz="15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 </a:t>
            </a:r>
            <a:r>
              <a:rPr lang="en-US" sz="1500" b="1" err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turnista</a:t>
            </a: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15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FC44225-0010-BB1D-D129-D68B670DDBE4}"/>
              </a:ext>
            </a:extLst>
          </p:cNvPr>
          <p:cNvSpPr txBox="1"/>
          <p:nvPr/>
        </p:nvSpPr>
        <p:spPr>
          <a:xfrm>
            <a:off x="295531" y="4509353"/>
            <a:ext cx="201931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Stressato</a:t>
            </a:r>
            <a:r>
              <a:rPr lang="it-IT" sz="1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dagli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esami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1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dalla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gestione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autonoma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vita. Ha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bisogno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di uno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strumento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organizzare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le sue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giornate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ridurre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il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carico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mentale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it-IT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5FFB35D-97F2-F97E-384B-0570B249AE48}"/>
              </a:ext>
            </a:extLst>
          </p:cNvPr>
          <p:cNvSpPr/>
          <p:nvPr/>
        </p:nvSpPr>
        <p:spPr>
          <a:xfrm>
            <a:off x="9756684" y="1354709"/>
            <a:ext cx="1708595" cy="2281366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Immagine 40" descr="Immagine che contiene Viso umano, persona, sorriso, vestiti&#10;&#10;Il contenuto generato dall&amp;#39;IA potrebbe non essere corretto.">
            <a:extLst>
              <a:ext uri="{FF2B5EF4-FFF2-40B4-BE49-F238E27FC236}">
                <a16:creationId xmlns:a16="http://schemas.microsoft.com/office/drawing/2014/main" id="{06E90113-BA4F-BB26-53A3-81E10B3289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0405" y="1861265"/>
            <a:ext cx="1174717" cy="1695311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653F8EA1-160D-D6A4-4C90-76D7B44F3EE4}"/>
              </a:ext>
            </a:extLst>
          </p:cNvPr>
          <p:cNvSpPr/>
          <p:nvPr/>
        </p:nvSpPr>
        <p:spPr>
          <a:xfrm>
            <a:off x="514408" y="1281926"/>
            <a:ext cx="1708595" cy="2281366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magine 28" descr="Immagine che contiene Viso umano, persona, sorriso, uomo&#10;&#10;Il contenuto generato dall&amp;#39;IA potrebbe non essere corretto.">
            <a:extLst>
              <a:ext uri="{FF2B5EF4-FFF2-40B4-BE49-F238E27FC236}">
                <a16:creationId xmlns:a16="http://schemas.microsoft.com/office/drawing/2014/main" id="{0D0E0293-2987-41DE-3A64-9FB1941E86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77" y="1713349"/>
            <a:ext cx="1334284" cy="176173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7BB7B5-6ADE-2BB5-47D0-89D27F11DCEB}"/>
              </a:ext>
            </a:extLst>
          </p:cNvPr>
          <p:cNvSpPr txBox="1"/>
          <p:nvPr/>
        </p:nvSpPr>
        <p:spPr>
          <a:xfrm>
            <a:off x="3371803" y="4565896"/>
            <a:ext cx="1980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>
                <a:latin typeface="Times New Roman" panose="02020603050405020304" pitchFamily="18" charset="0"/>
                <a:cs typeface="Times New Roman" panose="02020603050405020304" pitchFamily="18" charset="0"/>
              </a:rPr>
              <a:t>Molto sensibile ed empatica. Cerca uno spazio sicuro dove esprimere le proprie emozioni, senza sentirsi giudicata.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6604396-951E-B83A-747E-87908DBAD510}"/>
              </a:ext>
            </a:extLst>
          </p:cNvPr>
          <p:cNvSpPr txBox="1"/>
          <p:nvPr/>
        </p:nvSpPr>
        <p:spPr>
          <a:xfrm>
            <a:off x="6543844" y="4626692"/>
            <a:ext cx="2042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>
                <a:latin typeface="Times New Roman" panose="02020603050405020304" pitchFamily="18" charset="0"/>
                <a:cs typeface="Times New Roman" panose="02020603050405020304" pitchFamily="18" charset="0"/>
              </a:rPr>
              <a:t>Un lavoro impegnativo e turni irregolari. Ha bisogno di soluzioni brevi e immediate per rilassarsi nei pochi momenti liberi.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BBAFE9-D9EB-C977-46E8-9764124F76F8}"/>
              </a:ext>
            </a:extLst>
          </p:cNvPr>
          <p:cNvSpPr txBox="1"/>
          <p:nvPr/>
        </p:nvSpPr>
        <p:spPr>
          <a:xfrm>
            <a:off x="9697316" y="4589429"/>
            <a:ext cx="1980624" cy="1708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500">
                <a:latin typeface="Times New Roman"/>
                <a:cs typeface="Times New Roman"/>
              </a:rPr>
              <a:t>Scettico verso la tecnologia, ma che sarebbe disposto a usare </a:t>
            </a:r>
            <a:r>
              <a:rPr lang="it-IT" sz="1500" err="1">
                <a:latin typeface="Times New Roman"/>
                <a:cs typeface="Times New Roman"/>
              </a:rPr>
              <a:t>un'app</a:t>
            </a:r>
            <a:r>
              <a:rPr lang="it-IT" sz="1500">
                <a:latin typeface="Times New Roman"/>
                <a:cs typeface="Times New Roman"/>
              </a:rPr>
              <a:t> se fosse semplice e concreta, per ridurre lo stress nei momenti di difficoltà</a:t>
            </a:r>
            <a:endParaRPr lang="it-IT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61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943661" y="-406402"/>
            <a:ext cx="4098216" cy="3155626"/>
          </a:xfrm>
          <a:custGeom>
            <a:avLst/>
            <a:gdLst/>
            <a:ahLst/>
            <a:cxnLst/>
            <a:rect l="l" t="t" r="r" b="b"/>
            <a:pathLst>
              <a:path w="6147324" h="4733439">
                <a:moveTo>
                  <a:pt x="6147324" y="0"/>
                </a:moveTo>
                <a:lnTo>
                  <a:pt x="0" y="0"/>
                </a:lnTo>
                <a:lnTo>
                  <a:pt x="0" y="4733439"/>
                </a:lnTo>
                <a:lnTo>
                  <a:pt x="6147324" y="4733439"/>
                </a:lnTo>
                <a:lnTo>
                  <a:pt x="6147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8" b="-58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3" name="TextBox 3"/>
          <p:cNvSpPr txBox="1"/>
          <p:nvPr/>
        </p:nvSpPr>
        <p:spPr>
          <a:xfrm>
            <a:off x="2998530" y="332979"/>
            <a:ext cx="619014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sz="4266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TASK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98512" y="-1352045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9" y="4056135"/>
                </a:moveTo>
                <a:lnTo>
                  <a:pt x="0" y="4056135"/>
                </a:lnTo>
                <a:lnTo>
                  <a:pt x="0" y="0"/>
                </a:lnTo>
                <a:lnTo>
                  <a:pt x="5349819" y="0"/>
                </a:lnTo>
                <a:lnTo>
                  <a:pt x="5349819" y="405613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23" b="-223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" name="Freeform 5"/>
          <p:cNvSpPr/>
          <p:nvPr/>
        </p:nvSpPr>
        <p:spPr>
          <a:xfrm rot="-1594232">
            <a:off x="-110280" y="5008628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0" y="0"/>
                </a:moveTo>
                <a:lnTo>
                  <a:pt x="2388240" y="0"/>
                </a:lnTo>
                <a:lnTo>
                  <a:pt x="2388240" y="3052064"/>
                </a:lnTo>
                <a:lnTo>
                  <a:pt x="0" y="305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6" name="Freeform 6"/>
          <p:cNvSpPr/>
          <p:nvPr/>
        </p:nvSpPr>
        <p:spPr>
          <a:xfrm rot="1832082" flipH="1">
            <a:off x="10743135" y="4993894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7" name="Freeform 7"/>
          <p:cNvSpPr/>
          <p:nvPr/>
        </p:nvSpPr>
        <p:spPr>
          <a:xfrm>
            <a:off x="2028051" y="2063073"/>
            <a:ext cx="8792924" cy="4109127"/>
          </a:xfrm>
          <a:custGeom>
            <a:avLst/>
            <a:gdLst/>
            <a:ahLst/>
            <a:cxnLst/>
            <a:rect l="l" t="t" r="r" b="b"/>
            <a:pathLst>
              <a:path w="13189386" h="6163691">
                <a:moveTo>
                  <a:pt x="0" y="0"/>
                </a:moveTo>
                <a:lnTo>
                  <a:pt x="13189386" y="0"/>
                </a:lnTo>
                <a:lnTo>
                  <a:pt x="13189386" y="6163691"/>
                </a:lnTo>
                <a:lnTo>
                  <a:pt x="0" y="6163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773" t="-14746" r="-13252" b="-53328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00140" y="2483153"/>
            <a:ext cx="8267307" cy="3151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68"/>
              </a:lnSpc>
            </a:pPr>
            <a:endParaRPr lang="it-IT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868"/>
              </a:lnSpc>
            </a:pP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Task principali:</a:t>
            </a:r>
          </a:p>
          <a:p>
            <a:pPr>
              <a:lnSpc>
                <a:spcPts val="1868"/>
              </a:lnSpc>
            </a:pP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T1 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– </a:t>
            </a: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Riflettere sul proprio stato emotivo: 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Riconoscere e nominare le emozioni provate.</a:t>
            </a:r>
          </a:p>
          <a:p>
            <a:pPr>
              <a:lnSpc>
                <a:spcPts val="1868"/>
              </a:lnSpc>
            </a:pP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T2 – </a:t>
            </a: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Esprimere i propri pensieri in forma privata: 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Scrivere liberamente pensieri ed emozioni.</a:t>
            </a:r>
          </a:p>
          <a:p>
            <a:pPr>
              <a:lnSpc>
                <a:spcPts val="1868"/>
              </a:lnSpc>
            </a:pP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T3 – Cercare conforto o motivazione attraverso contenuti ispirazionali: 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Accedere a frasi, testi o audio motivazionali.</a:t>
            </a:r>
          </a:p>
          <a:p>
            <a:pPr>
              <a:lnSpc>
                <a:spcPts val="1868"/>
              </a:lnSpc>
            </a:pP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T4 – </a:t>
            </a: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Praticare esercizi di rilassamento o auto-regolazione: 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Seguire tecniche guidate di rilassamento.</a:t>
            </a:r>
          </a:p>
          <a:p>
            <a:pPr>
              <a:lnSpc>
                <a:spcPts val="1868"/>
              </a:lnSpc>
            </a:pP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T5 – </a:t>
            </a: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Condividere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esperienze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in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forma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anonima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: Raccontare un’esperienza personale in modo anonimo.</a:t>
            </a:r>
          </a:p>
          <a:p>
            <a:pPr>
              <a:lnSpc>
                <a:spcPts val="1868"/>
              </a:lnSpc>
            </a:pP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T6 – Registrare i propri progressi emotivi nel tempo: 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Monitorare il proprio percorso emotivo.</a:t>
            </a:r>
          </a:p>
          <a:p>
            <a:pPr>
              <a:lnSpc>
                <a:spcPts val="1868"/>
              </a:lnSpc>
            </a:pP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T7 – Definire e monitorare obiettivi personali di benessere: 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Impostare e seguire obiettivi quotidiani di benessere.</a:t>
            </a:r>
          </a:p>
          <a:p>
            <a:pPr>
              <a:lnSpc>
                <a:spcPts val="1868"/>
              </a:lnSpc>
            </a:pPr>
            <a:r>
              <a:rPr lang="it-IT" sz="1500" b="1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T8 – Offrire supporto empatico ad altri: </a:t>
            </a:r>
            <a:r>
              <a:rPr lang="it-IT" sz="15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Rispondere con empatia alle esperienze altrui.</a:t>
            </a:r>
          </a:p>
          <a:p>
            <a:pPr>
              <a:lnSpc>
                <a:spcPts val="1868"/>
              </a:lnSpc>
            </a:pPr>
            <a:endParaRPr lang="it-IT" sz="1500">
              <a:solidFill>
                <a:srgbClr val="000000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3864" y="1184111"/>
            <a:ext cx="11043629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Abbiamo individuato otto tipi di task che gli utenti dell'app Serenity dovranno svolgere. </a:t>
            </a:r>
          </a:p>
          <a:p>
            <a:pPr algn="ctr">
              <a:lnSpc>
                <a:spcPts val="1856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Ogni task è stato valutato in base a frequenza d'uso, importanza e complessità, in relazione alle personas create. La valutazione va da 1 (bassa) a 5 (alta).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09168-3C0B-33F5-66D3-B1AFB8D2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E05981-40B4-8A34-8DE5-CAF913CDD050}"/>
              </a:ext>
            </a:extLst>
          </p:cNvPr>
          <p:cNvSpPr/>
          <p:nvPr/>
        </p:nvSpPr>
        <p:spPr>
          <a:xfrm flipH="1">
            <a:off x="9369221" y="-1694309"/>
            <a:ext cx="4098216" cy="3155626"/>
          </a:xfrm>
          <a:custGeom>
            <a:avLst/>
            <a:gdLst/>
            <a:ahLst/>
            <a:cxnLst/>
            <a:rect l="l" t="t" r="r" b="b"/>
            <a:pathLst>
              <a:path w="6147324" h="4733439">
                <a:moveTo>
                  <a:pt x="6147324" y="0"/>
                </a:moveTo>
                <a:lnTo>
                  <a:pt x="0" y="0"/>
                </a:lnTo>
                <a:lnTo>
                  <a:pt x="0" y="4733439"/>
                </a:lnTo>
                <a:lnTo>
                  <a:pt x="6147324" y="4733439"/>
                </a:lnTo>
                <a:lnTo>
                  <a:pt x="6147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8" b="-58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728DF84-DB4D-A5A3-59D4-DD2B6BC11594}"/>
              </a:ext>
            </a:extLst>
          </p:cNvPr>
          <p:cNvSpPr txBox="1"/>
          <p:nvPr/>
        </p:nvSpPr>
        <p:spPr>
          <a:xfrm>
            <a:off x="3082746" y="81173"/>
            <a:ext cx="619014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sz="4266" b="1">
                <a:solidFill>
                  <a:srgbClr val="9C5D3A"/>
                </a:solidFill>
                <a:latin typeface="Times New Roman" panose="02020603050405020304" pitchFamily="18" charset="0"/>
                <a:ea typeface="Tex Gyre Termes Bold"/>
                <a:cs typeface="Times New Roman" panose="02020603050405020304" pitchFamily="18" charset="0"/>
                <a:sym typeface="Tex Gyre Termes Bold"/>
              </a:rPr>
              <a:t>ANALISI DEI TASK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1A45C70-1C99-56C0-7280-421569DC0325}"/>
              </a:ext>
            </a:extLst>
          </p:cNvPr>
          <p:cNvSpPr/>
          <p:nvPr/>
        </p:nvSpPr>
        <p:spPr>
          <a:xfrm flipH="1" flipV="1">
            <a:off x="-1784879" y="-1669628"/>
            <a:ext cx="3566546" cy="2704090"/>
          </a:xfrm>
          <a:custGeom>
            <a:avLst/>
            <a:gdLst/>
            <a:ahLst/>
            <a:cxnLst/>
            <a:rect l="l" t="t" r="r" b="b"/>
            <a:pathLst>
              <a:path w="5349819" h="4056135">
                <a:moveTo>
                  <a:pt x="5349819" y="4056135"/>
                </a:moveTo>
                <a:lnTo>
                  <a:pt x="0" y="4056135"/>
                </a:lnTo>
                <a:lnTo>
                  <a:pt x="0" y="0"/>
                </a:lnTo>
                <a:lnTo>
                  <a:pt x="5349819" y="0"/>
                </a:lnTo>
                <a:lnTo>
                  <a:pt x="5349819" y="405613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23" b="-223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203AF55-96DB-F56C-A8AE-940B185CA776}"/>
              </a:ext>
            </a:extLst>
          </p:cNvPr>
          <p:cNvSpPr/>
          <p:nvPr/>
        </p:nvSpPr>
        <p:spPr>
          <a:xfrm rot="1832082" flipH="1">
            <a:off x="11064573" y="5439142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2388240" y="0"/>
                </a:moveTo>
                <a:lnTo>
                  <a:pt x="0" y="0"/>
                </a:lnTo>
                <a:lnTo>
                  <a:pt x="0" y="3052064"/>
                </a:lnTo>
                <a:lnTo>
                  <a:pt x="2388240" y="3052064"/>
                </a:lnTo>
                <a:lnTo>
                  <a:pt x="23882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it-IT" sz="1200"/>
          </a:p>
        </p:txBody>
      </p:sp>
      <p:pic>
        <p:nvPicPr>
          <p:cNvPr id="10" name="Immagine 9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BA43DBF2-E0EE-5861-7CFF-A433F1EC2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3435" y="4585359"/>
            <a:ext cx="3298127" cy="2266213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3B2AEA5E-CDC1-F315-5763-E3AC1C91D8DE}"/>
              </a:ext>
            </a:extLst>
          </p:cNvPr>
          <p:cNvSpPr/>
          <p:nvPr/>
        </p:nvSpPr>
        <p:spPr>
          <a:xfrm>
            <a:off x="7342680" y="751857"/>
            <a:ext cx="2083733" cy="2375151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28EC5243-38E6-7697-B6FB-84F9EC4FDBF2}"/>
              </a:ext>
            </a:extLst>
          </p:cNvPr>
          <p:cNvSpPr txBox="1"/>
          <p:nvPr/>
        </p:nvSpPr>
        <p:spPr>
          <a:xfrm>
            <a:off x="7618451" y="3283127"/>
            <a:ext cx="1761084" cy="19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4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  <a:sym typeface="Garet Bold"/>
              </a:rPr>
              <a:t>MARCO RINALDI</a:t>
            </a: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3EC871C2-E31A-AE3B-6516-9FC047CCB3A8}"/>
              </a:ext>
            </a:extLst>
          </p:cNvPr>
          <p:cNvSpPr/>
          <p:nvPr/>
        </p:nvSpPr>
        <p:spPr>
          <a:xfrm>
            <a:off x="9779692" y="751857"/>
            <a:ext cx="2083733" cy="2375151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magine 28" descr="Immagine che contiene Viso umano, persona, sorriso, uomo&#10;&#10;Il contenuto generato dall&amp;#39;IA potrebbe non essere corretto.">
            <a:extLst>
              <a:ext uri="{FF2B5EF4-FFF2-40B4-BE49-F238E27FC236}">
                <a16:creationId xmlns:a16="http://schemas.microsoft.com/office/drawing/2014/main" id="{A006D7C8-2206-B96B-FF7C-2BF01C8BEF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2099" y="1247087"/>
            <a:ext cx="1360833" cy="1762264"/>
          </a:xfrm>
          <a:prstGeom prst="rect">
            <a:avLst/>
          </a:prstGeom>
        </p:spPr>
      </p:pic>
      <p:sp>
        <p:nvSpPr>
          <p:cNvPr id="31" name="TextBox 27">
            <a:extLst>
              <a:ext uri="{FF2B5EF4-FFF2-40B4-BE49-F238E27FC236}">
                <a16:creationId xmlns:a16="http://schemas.microsoft.com/office/drawing/2014/main" id="{F2875D57-1747-CFB2-8687-BA08B1717151}"/>
              </a:ext>
            </a:extLst>
          </p:cNvPr>
          <p:cNvSpPr txBox="1"/>
          <p:nvPr/>
        </p:nvSpPr>
        <p:spPr>
          <a:xfrm>
            <a:off x="10100407" y="3283127"/>
            <a:ext cx="1761084" cy="19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4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  <a:sym typeface="Garet Bold"/>
              </a:rPr>
              <a:t>GIULIA MORETTI</a:t>
            </a:r>
            <a:endParaRPr lang="en-US" sz="14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pic>
        <p:nvPicPr>
          <p:cNvPr id="33" name="Immagine 32" descr="Immagine che contiene Viso umano, sorriso, persona, vestiti&#10;&#10;Il contenuto generato dall&amp;#39;IA potrebbe non essere corretto.">
            <a:extLst>
              <a:ext uri="{FF2B5EF4-FFF2-40B4-BE49-F238E27FC236}">
                <a16:creationId xmlns:a16="http://schemas.microsoft.com/office/drawing/2014/main" id="{70FF4526-BA88-1A8E-C787-951A0AFE71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5849" y="1206917"/>
            <a:ext cx="1341230" cy="1826039"/>
          </a:xfrm>
          <a:prstGeom prst="rect">
            <a:avLst/>
          </a:prstGeom>
        </p:spPr>
      </p:pic>
      <p:sp>
        <p:nvSpPr>
          <p:cNvPr id="35" name="Freeform 7">
            <a:extLst>
              <a:ext uri="{FF2B5EF4-FFF2-40B4-BE49-F238E27FC236}">
                <a16:creationId xmlns:a16="http://schemas.microsoft.com/office/drawing/2014/main" id="{94321150-2D9E-CEA1-A77A-D2F8812B92D2}"/>
              </a:ext>
            </a:extLst>
          </p:cNvPr>
          <p:cNvSpPr/>
          <p:nvPr/>
        </p:nvSpPr>
        <p:spPr>
          <a:xfrm>
            <a:off x="7616474" y="3575181"/>
            <a:ext cx="4350781" cy="876224"/>
          </a:xfrm>
          <a:custGeom>
            <a:avLst/>
            <a:gdLst/>
            <a:ahLst/>
            <a:cxnLst/>
            <a:rect l="l" t="t" r="r" b="b"/>
            <a:pathLst>
              <a:path w="9219747" h="4313408">
                <a:moveTo>
                  <a:pt x="0" y="0"/>
                </a:moveTo>
                <a:lnTo>
                  <a:pt x="9219747" y="0"/>
                </a:lnTo>
                <a:lnTo>
                  <a:pt x="9219747" y="4313408"/>
                </a:lnTo>
                <a:lnTo>
                  <a:pt x="0" y="43134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369" t="-98348" r="-82210" b="-4182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9A93CE9-7C4D-688F-C49A-B89F0391D35A}"/>
              </a:ext>
            </a:extLst>
          </p:cNvPr>
          <p:cNvSpPr/>
          <p:nvPr/>
        </p:nvSpPr>
        <p:spPr>
          <a:xfrm rot="20005768">
            <a:off x="-553303" y="5203558"/>
            <a:ext cx="1592160" cy="2034709"/>
          </a:xfrm>
          <a:custGeom>
            <a:avLst/>
            <a:gdLst/>
            <a:ahLst/>
            <a:cxnLst/>
            <a:rect l="l" t="t" r="r" b="b"/>
            <a:pathLst>
              <a:path w="2388240" h="3052064">
                <a:moveTo>
                  <a:pt x="0" y="0"/>
                </a:moveTo>
                <a:lnTo>
                  <a:pt x="2388240" y="0"/>
                </a:lnTo>
                <a:lnTo>
                  <a:pt x="2388240" y="3052064"/>
                </a:lnTo>
                <a:lnTo>
                  <a:pt x="0" y="305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C19567F-56C6-865B-06B2-326B42C3D2D2}"/>
              </a:ext>
            </a:extLst>
          </p:cNvPr>
          <p:cNvSpPr txBox="1"/>
          <p:nvPr/>
        </p:nvSpPr>
        <p:spPr>
          <a:xfrm>
            <a:off x="7727047" y="3598683"/>
            <a:ext cx="423766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Times New Roman"/>
              </a:rPr>
              <a:t>Marco e Giulia hanno bisogno di tutti i task con:</a:t>
            </a:r>
            <a:r>
              <a:rPr lang="it-IT">
                <a:latin typeface="Aptos" panose="02110004020202020204"/>
              </a:rPr>
              <a:t> </a:t>
            </a:r>
            <a:r>
              <a:rPr lang="it-IT" sz="1600">
                <a:latin typeface="Times New Roman"/>
              </a:rPr>
              <a:t>alta importanza per riflessione, scrittura e gestione emotiva.</a:t>
            </a:r>
            <a:endParaRPr lang="it-IT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EF7781B2-F064-C14F-F59E-C07FD079A5E9}"/>
              </a:ext>
            </a:extLst>
          </p:cNvPr>
          <p:cNvSpPr/>
          <p:nvPr/>
        </p:nvSpPr>
        <p:spPr>
          <a:xfrm>
            <a:off x="716206" y="721037"/>
            <a:ext cx="2083733" cy="2375151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60721FDA-4ACF-C99C-90E7-6F401D657644}"/>
              </a:ext>
            </a:extLst>
          </p:cNvPr>
          <p:cNvSpPr/>
          <p:nvPr/>
        </p:nvSpPr>
        <p:spPr>
          <a:xfrm>
            <a:off x="3992807" y="694533"/>
            <a:ext cx="2083733" cy="2375151"/>
          </a:xfrm>
          <a:custGeom>
            <a:avLst/>
            <a:gdLst/>
            <a:ahLst/>
            <a:cxnLst/>
            <a:rect l="l" t="t" r="r" b="b"/>
            <a:pathLst>
              <a:path w="2570666" h="2684769">
                <a:moveTo>
                  <a:pt x="0" y="0"/>
                </a:moveTo>
                <a:lnTo>
                  <a:pt x="2570667" y="0"/>
                </a:lnTo>
                <a:lnTo>
                  <a:pt x="2570667" y="2684769"/>
                </a:lnTo>
                <a:lnTo>
                  <a:pt x="0" y="2684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67C3F4AE-7F18-D1EF-91AB-FEC7C839A576}"/>
              </a:ext>
            </a:extLst>
          </p:cNvPr>
          <p:cNvSpPr txBox="1"/>
          <p:nvPr/>
        </p:nvSpPr>
        <p:spPr>
          <a:xfrm>
            <a:off x="899624" y="3185327"/>
            <a:ext cx="1761084" cy="19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4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  <a:sym typeface="Garet Bold"/>
              </a:rPr>
              <a:t>SARA VITALE</a:t>
            </a:r>
            <a:endParaRPr lang="en-US" sz="14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pic>
        <p:nvPicPr>
          <p:cNvPr id="44" name="Immagine 43" descr="Immagine che contiene Viso umano, persona, vestiti, sorriso&#10;&#10;Il contenuto generato dall&amp;#39;IA potrebbe non essere corretto.">
            <a:extLst>
              <a:ext uri="{FF2B5EF4-FFF2-40B4-BE49-F238E27FC236}">
                <a16:creationId xmlns:a16="http://schemas.microsoft.com/office/drawing/2014/main" id="{2A673878-1BD6-EDB6-460C-4D800E1159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1980" y="1173198"/>
            <a:ext cx="1373535" cy="1835151"/>
          </a:xfrm>
          <a:prstGeom prst="rect">
            <a:avLst/>
          </a:prstGeom>
        </p:spPr>
      </p:pic>
      <p:pic>
        <p:nvPicPr>
          <p:cNvPr id="46" name="Immagine 45" descr="Immagine che contiene Viso umano, persona, sorriso, vestiti&#10;&#10;Il contenuto generato dall&amp;#39;IA potrebbe non essere corretto.">
            <a:extLst>
              <a:ext uri="{FF2B5EF4-FFF2-40B4-BE49-F238E27FC236}">
                <a16:creationId xmlns:a16="http://schemas.microsoft.com/office/drawing/2014/main" id="{A3316AC7-3C22-52F2-009A-6FBCD9B5ED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64302" y="1122260"/>
            <a:ext cx="1331292" cy="1831009"/>
          </a:xfrm>
          <a:prstGeom prst="rect">
            <a:avLst/>
          </a:prstGeom>
        </p:spPr>
      </p:pic>
      <p:sp>
        <p:nvSpPr>
          <p:cNvPr id="53" name="Freeform 7" descr="Immagine che contiene schermata, cornice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F53C4CFB-C6F4-413B-D8A6-A3E21ECB04DC}"/>
              </a:ext>
            </a:extLst>
          </p:cNvPr>
          <p:cNvSpPr/>
          <p:nvPr/>
        </p:nvSpPr>
        <p:spPr>
          <a:xfrm>
            <a:off x="245233" y="3383434"/>
            <a:ext cx="2841522" cy="2294204"/>
          </a:xfrm>
          <a:custGeom>
            <a:avLst/>
            <a:gdLst/>
            <a:ahLst/>
            <a:cxnLst/>
            <a:rect l="l" t="t" r="r" b="b"/>
            <a:pathLst>
              <a:path w="9219747" h="4313408">
                <a:moveTo>
                  <a:pt x="0" y="0"/>
                </a:moveTo>
                <a:lnTo>
                  <a:pt x="9219747" y="0"/>
                </a:lnTo>
                <a:lnTo>
                  <a:pt x="9219747" y="4313408"/>
                </a:lnTo>
                <a:lnTo>
                  <a:pt x="0" y="43134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369" t="-98348" r="-82210" b="-4182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Freeform 7" descr="Immagine che contiene schermata, cornice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393C6095-F1B1-F03D-9B6D-4AC95E873E54}"/>
              </a:ext>
            </a:extLst>
          </p:cNvPr>
          <p:cNvSpPr/>
          <p:nvPr/>
        </p:nvSpPr>
        <p:spPr>
          <a:xfrm>
            <a:off x="3849825" y="3423191"/>
            <a:ext cx="2841522" cy="2294204"/>
          </a:xfrm>
          <a:custGeom>
            <a:avLst/>
            <a:gdLst/>
            <a:ahLst/>
            <a:cxnLst/>
            <a:rect l="l" t="t" r="r" b="b"/>
            <a:pathLst>
              <a:path w="9219747" h="4313408">
                <a:moveTo>
                  <a:pt x="0" y="0"/>
                </a:moveTo>
                <a:lnTo>
                  <a:pt x="9219747" y="0"/>
                </a:lnTo>
                <a:lnTo>
                  <a:pt x="9219747" y="4313408"/>
                </a:lnTo>
                <a:lnTo>
                  <a:pt x="0" y="43134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369" t="-98348" r="-82210" b="-41823"/>
            </a:stretch>
          </a:blipFill>
        </p:spPr>
        <p:txBody>
          <a:bodyPr/>
          <a:lstStyle/>
          <a:p>
            <a:endParaRPr lang="it-IT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1059195B-52EA-34BD-12A7-1108531822C1}"/>
              </a:ext>
            </a:extLst>
          </p:cNvPr>
          <p:cNvSpPr txBox="1"/>
          <p:nvPr/>
        </p:nvSpPr>
        <p:spPr>
          <a:xfrm>
            <a:off x="4298360" y="3230358"/>
            <a:ext cx="1761084" cy="19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4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LUCA DE SANTIS</a:t>
            </a:r>
            <a:endParaRPr lang="en-US" sz="14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  <a:p>
            <a:pPr algn="ctr">
              <a:lnSpc>
                <a:spcPts val="809"/>
              </a:lnSpc>
            </a:pPr>
            <a:endParaRPr lang="en-US" sz="65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AD1075FD-7BB9-8801-2B00-4560B685443F}"/>
              </a:ext>
            </a:extLst>
          </p:cNvPr>
          <p:cNvSpPr txBox="1"/>
          <p:nvPr/>
        </p:nvSpPr>
        <p:spPr>
          <a:xfrm>
            <a:off x="394947" y="3586047"/>
            <a:ext cx="2696818" cy="18291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Times New Roman"/>
              </a:rPr>
              <a:t>Sara trova più importanti </a:t>
            </a:r>
            <a:endParaRPr lang="it-IT">
              <a:latin typeface="Aptos" panose="02110004020202020204"/>
            </a:endParaRPr>
          </a:p>
          <a:p>
            <a:r>
              <a:rPr lang="it-IT" sz="1600">
                <a:latin typeface="Times New Roman"/>
              </a:rPr>
              <a:t>i task di rilassamento e monitoraggio dei progressi, ma con meno necessità di condividere esperienze o definire obiettivi a lungo termine.</a:t>
            </a:r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D95BB5F-B409-4654-AEE6-664DD11A9F34}"/>
              </a:ext>
            </a:extLst>
          </p:cNvPr>
          <p:cNvSpPr txBox="1"/>
          <p:nvPr/>
        </p:nvSpPr>
        <p:spPr>
          <a:xfrm>
            <a:off x="3929269" y="3578087"/>
            <a:ext cx="268356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Times New Roman"/>
              </a:rPr>
              <a:t>Luca ha bisogno di supporto rapido e pratico, con un interesse minore per la riflessione profonda.</a:t>
            </a:r>
            <a:endParaRPr lang="it-IT"/>
          </a:p>
        </p:txBody>
      </p:sp>
      <p:sp>
        <p:nvSpPr>
          <p:cNvPr id="56" name="TextBox 27">
            <a:extLst>
              <a:ext uri="{FF2B5EF4-FFF2-40B4-BE49-F238E27FC236}">
                <a16:creationId xmlns:a16="http://schemas.microsoft.com/office/drawing/2014/main" id="{51073F62-FEDE-499A-DF00-744C20E2E1F6}"/>
              </a:ext>
            </a:extLst>
          </p:cNvPr>
          <p:cNvSpPr txBox="1"/>
          <p:nvPr/>
        </p:nvSpPr>
        <p:spPr>
          <a:xfrm>
            <a:off x="4411004" y="6218722"/>
            <a:ext cx="3536874" cy="11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9"/>
              </a:lnSpc>
            </a:pPr>
            <a:r>
              <a:rPr lang="en-US" sz="1400" b="1">
                <a:solidFill>
                  <a:srgbClr val="9C5D3A"/>
                </a:solidFill>
                <a:latin typeface="Times New Roman"/>
                <a:ea typeface="Garet Bold"/>
                <a:cs typeface="Times New Roman"/>
              </a:rPr>
              <a:t>OBIETTIVI DI ENPOWERMENT</a:t>
            </a:r>
            <a:endParaRPr lang="en-US" sz="1400" b="1">
              <a:solidFill>
                <a:srgbClr val="9C5D3A"/>
              </a:solidFill>
              <a:latin typeface="Times New Roman" panose="02020603050405020304" pitchFamily="18" charset="0"/>
              <a:ea typeface="Garet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067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403AF-A2B8-C173-A647-D282C5BCD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0C41B9A5-54D6-1E20-60A6-8FC043D710E3}"/>
              </a:ext>
            </a:extLst>
          </p:cNvPr>
          <p:cNvSpPr/>
          <p:nvPr/>
        </p:nvSpPr>
        <p:spPr>
          <a:xfrm rot="20432068" flipH="1">
            <a:off x="9001697" y="-512411"/>
            <a:ext cx="3139407" cy="2417343"/>
          </a:xfrm>
          <a:custGeom>
            <a:avLst/>
            <a:gdLst/>
            <a:ahLst/>
            <a:cxnLst/>
            <a:rect l="l" t="t" r="r" b="b"/>
            <a:pathLst>
              <a:path w="4709110" h="3626015">
                <a:moveTo>
                  <a:pt x="4709110" y="0"/>
                </a:moveTo>
                <a:lnTo>
                  <a:pt x="0" y="0"/>
                </a:lnTo>
                <a:lnTo>
                  <a:pt x="0" y="3626015"/>
                </a:lnTo>
                <a:lnTo>
                  <a:pt x="4709110" y="3626015"/>
                </a:lnTo>
                <a:lnTo>
                  <a:pt x="47091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EFE65-BBC1-52A3-DDF7-D3055B010F0F}"/>
              </a:ext>
            </a:extLst>
          </p:cNvPr>
          <p:cNvSpPr/>
          <p:nvPr/>
        </p:nvSpPr>
        <p:spPr>
          <a:xfrm rot="-1514377">
            <a:off x="-389392" y="4728933"/>
            <a:ext cx="1647699" cy="2105685"/>
          </a:xfrm>
          <a:custGeom>
            <a:avLst/>
            <a:gdLst/>
            <a:ahLst/>
            <a:cxnLst/>
            <a:rect l="l" t="t" r="r" b="b"/>
            <a:pathLst>
              <a:path w="2471548" h="3158528">
                <a:moveTo>
                  <a:pt x="0" y="0"/>
                </a:moveTo>
                <a:lnTo>
                  <a:pt x="2471548" y="0"/>
                </a:lnTo>
                <a:lnTo>
                  <a:pt x="2471548" y="3158528"/>
                </a:lnTo>
                <a:lnTo>
                  <a:pt x="0" y="315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2C11D2-15A5-5DE6-0DD6-3D912B1F3150}"/>
              </a:ext>
            </a:extLst>
          </p:cNvPr>
          <p:cNvSpPr/>
          <p:nvPr/>
        </p:nvSpPr>
        <p:spPr>
          <a:xfrm flipH="1">
            <a:off x="-1035712" y="-1641429"/>
            <a:ext cx="3719729" cy="2820231"/>
          </a:xfrm>
          <a:custGeom>
            <a:avLst/>
            <a:gdLst/>
            <a:ahLst/>
            <a:cxnLst/>
            <a:rect l="l" t="t" r="r" b="b"/>
            <a:pathLst>
              <a:path w="5579594" h="4230347">
                <a:moveTo>
                  <a:pt x="5579594" y="0"/>
                </a:moveTo>
                <a:lnTo>
                  <a:pt x="0" y="0"/>
                </a:lnTo>
                <a:lnTo>
                  <a:pt x="0" y="4230347"/>
                </a:lnTo>
                <a:lnTo>
                  <a:pt x="5579594" y="4230347"/>
                </a:lnTo>
                <a:lnTo>
                  <a:pt x="55795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EFFD8CD-BFAA-69D2-D678-A4A235190113}"/>
              </a:ext>
            </a:extLst>
          </p:cNvPr>
          <p:cNvSpPr/>
          <p:nvPr/>
        </p:nvSpPr>
        <p:spPr>
          <a:xfrm>
            <a:off x="494326" y="4025768"/>
            <a:ext cx="2340321" cy="298391"/>
          </a:xfrm>
          <a:custGeom>
            <a:avLst/>
            <a:gdLst/>
            <a:ahLst/>
            <a:cxnLst/>
            <a:rect l="l" t="t" r="r" b="b"/>
            <a:pathLst>
              <a:path w="3510482" h="447586">
                <a:moveTo>
                  <a:pt x="0" y="0"/>
                </a:moveTo>
                <a:lnTo>
                  <a:pt x="3510483" y="0"/>
                </a:lnTo>
                <a:lnTo>
                  <a:pt x="3510483" y="447586"/>
                </a:lnTo>
                <a:lnTo>
                  <a:pt x="0" y="4475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E178AE8-E679-894F-BC24-21888F7D8F0B}"/>
              </a:ext>
            </a:extLst>
          </p:cNvPr>
          <p:cNvSpPr/>
          <p:nvPr/>
        </p:nvSpPr>
        <p:spPr>
          <a:xfrm>
            <a:off x="3466156" y="6321241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3B0F2D-A429-A19B-97C3-2B975F330B27}"/>
              </a:ext>
            </a:extLst>
          </p:cNvPr>
          <p:cNvSpPr txBox="1"/>
          <p:nvPr/>
        </p:nvSpPr>
        <p:spPr>
          <a:xfrm>
            <a:off x="694544" y="1677279"/>
            <a:ext cx="586252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defRPr/>
            </a:pPr>
            <a:r>
              <a:rPr lang="en-US" sz="8000" b="1" err="1">
                <a:solidFill>
                  <a:srgbClr val="9C5D3A"/>
                </a:solidFill>
                <a:latin typeface="Times New Roman"/>
                <a:ea typeface="Tex Gyre Termes Bold"/>
                <a:cs typeface="Times New Roman"/>
              </a:rPr>
              <a:t>Analisi</a:t>
            </a:r>
            <a:r>
              <a:rPr lang="en-US" sz="8000" b="1">
                <a:solidFill>
                  <a:srgbClr val="9C5D3A"/>
                </a:solidFill>
                <a:latin typeface="Times New Roman"/>
                <a:ea typeface="Tex Gyre Termes Bold"/>
                <a:cs typeface="Times New Roman"/>
              </a:rPr>
              <a:t> Competitor</a:t>
            </a:r>
            <a:endParaRPr lang="en-US" sz="8000" b="1" i="0" u="none" strike="noStrike" kern="1200" cap="none" spc="0" normalizeH="0" baseline="0" noProof="0" err="1">
              <a:ln>
                <a:noFill/>
              </a:ln>
              <a:solidFill>
                <a:srgbClr val="9C5D3A"/>
              </a:solidFill>
              <a:effectLst/>
              <a:uLnTx/>
              <a:uFillTx/>
              <a:latin typeface="Times New Roman" panose="02020603050405020304" pitchFamily="18" charset="0"/>
              <a:ea typeface="Tex Gyre Termes Bold"/>
              <a:cs typeface="Times New Roman" panose="02020603050405020304" pitchFamily="18" charset="0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F3CEA017-5C76-6B38-B9B7-1AD5165E2BC6}"/>
              </a:ext>
            </a:extLst>
          </p:cNvPr>
          <p:cNvSpPr/>
          <p:nvPr/>
        </p:nvSpPr>
        <p:spPr>
          <a:xfrm>
            <a:off x="4295525" y="6321241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7E89D90A-FB14-6B73-15A3-3B75E9505B3D}"/>
              </a:ext>
            </a:extLst>
          </p:cNvPr>
          <p:cNvSpPr/>
          <p:nvPr/>
        </p:nvSpPr>
        <p:spPr>
          <a:xfrm>
            <a:off x="5124894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D6E86C20-D23A-67B6-1792-4B7AF7FB52A7}"/>
              </a:ext>
            </a:extLst>
          </p:cNvPr>
          <p:cNvSpPr/>
          <p:nvPr/>
        </p:nvSpPr>
        <p:spPr>
          <a:xfrm>
            <a:off x="5954263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6A282849-891D-5A47-48F6-2388FD47417A}"/>
              </a:ext>
            </a:extLst>
          </p:cNvPr>
          <p:cNvSpPr/>
          <p:nvPr/>
        </p:nvSpPr>
        <p:spPr>
          <a:xfrm>
            <a:off x="6783632" y="6311453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2EA58897-B121-C1CA-BC7D-B6E767DEEDA2}"/>
              </a:ext>
            </a:extLst>
          </p:cNvPr>
          <p:cNvSpPr/>
          <p:nvPr/>
        </p:nvSpPr>
        <p:spPr>
          <a:xfrm>
            <a:off x="7613001" y="6301665"/>
            <a:ext cx="829369" cy="266435"/>
          </a:xfrm>
          <a:custGeom>
            <a:avLst/>
            <a:gdLst/>
            <a:ahLst/>
            <a:cxnLst/>
            <a:rect l="l" t="t" r="r" b="b"/>
            <a:pathLst>
              <a:path w="1244054" h="399652">
                <a:moveTo>
                  <a:pt x="0" y="0"/>
                </a:moveTo>
                <a:lnTo>
                  <a:pt x="1244054" y="0"/>
                </a:lnTo>
                <a:lnTo>
                  <a:pt x="1244054" y="399653"/>
                </a:lnTo>
                <a:lnTo>
                  <a:pt x="0" y="39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A28AB945-9055-EB39-C08C-37DC5F6771AB}"/>
              </a:ext>
            </a:extLst>
          </p:cNvPr>
          <p:cNvSpPr/>
          <p:nvPr/>
        </p:nvSpPr>
        <p:spPr>
          <a:xfrm>
            <a:off x="1360247" y="5949859"/>
            <a:ext cx="1309358" cy="742763"/>
          </a:xfrm>
          <a:custGeom>
            <a:avLst/>
            <a:gdLst/>
            <a:ahLst/>
            <a:cxnLst/>
            <a:rect l="l" t="t" r="r" b="b"/>
            <a:pathLst>
              <a:path w="1964037" h="1114145">
                <a:moveTo>
                  <a:pt x="0" y="0"/>
                </a:moveTo>
                <a:lnTo>
                  <a:pt x="1964037" y="0"/>
                </a:lnTo>
                <a:lnTo>
                  <a:pt x="1964037" y="1114145"/>
                </a:lnTo>
                <a:lnTo>
                  <a:pt x="0" y="1114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F2066A52-E676-5A7D-2ED2-C9A836CA29B2}"/>
              </a:ext>
            </a:extLst>
          </p:cNvPr>
          <p:cNvSpPr txBox="1"/>
          <p:nvPr/>
        </p:nvSpPr>
        <p:spPr>
          <a:xfrm>
            <a:off x="7008485" y="2021598"/>
            <a:ext cx="471382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defTabSz="60963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sz="3000">
                <a:solidFill>
                  <a:srgbClr val="A67D65"/>
                </a:solidFill>
                <a:latin typeface="Times New Roman"/>
                <a:cs typeface="Times New Roman"/>
              </a:rPr>
              <a:t>Casi d'Uso</a:t>
            </a:r>
          </a:p>
          <a:p>
            <a:pPr marL="457200" indent="-457200" defTabSz="60963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sz="3000">
                <a:solidFill>
                  <a:srgbClr val="A67D65"/>
                </a:solidFill>
                <a:latin typeface="Times New Roman"/>
                <a:ea typeface="Garet"/>
                <a:cs typeface="Times New Roman"/>
                <a:sym typeface="Garet"/>
              </a:rPr>
              <a:t>Analisi Comparativa</a:t>
            </a:r>
            <a:endParaRPr lang="it-IT" sz="3000">
              <a:solidFill>
                <a:srgbClr val="A67D65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457200" indent="-457200" defTabSz="60963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sz="3000">
                <a:solidFill>
                  <a:srgbClr val="A67D65"/>
                </a:solidFill>
                <a:latin typeface="Times New Roman"/>
                <a:ea typeface="Garet"/>
                <a:cs typeface="Times New Roman"/>
                <a:sym typeface="Garet"/>
              </a:rPr>
              <a:t>Idee di Progetto</a:t>
            </a:r>
            <a:endParaRPr lang="it-IT" sz="3000">
              <a:solidFill>
                <a:srgbClr val="A67D65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defTabSz="609630">
              <a:spcBef>
                <a:spcPct val="0"/>
              </a:spcBef>
            </a:pPr>
            <a:endParaRPr lang="it-IT" sz="3000">
              <a:solidFill>
                <a:srgbClr val="A67D65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3309803B-C0EF-F96E-209E-5C6BE45047F0}"/>
              </a:ext>
            </a:extLst>
          </p:cNvPr>
          <p:cNvSpPr/>
          <p:nvPr/>
        </p:nvSpPr>
        <p:spPr>
          <a:xfrm rot="1855892" flipH="1">
            <a:off x="10614688" y="4506525"/>
            <a:ext cx="1995769" cy="2550503"/>
          </a:xfrm>
          <a:custGeom>
            <a:avLst/>
            <a:gdLst/>
            <a:ahLst/>
            <a:cxnLst/>
            <a:rect l="l" t="t" r="r" b="b"/>
            <a:pathLst>
              <a:path w="2993653" h="3825754">
                <a:moveTo>
                  <a:pt x="2993653" y="0"/>
                </a:moveTo>
                <a:lnTo>
                  <a:pt x="0" y="0"/>
                </a:lnTo>
                <a:lnTo>
                  <a:pt x="0" y="3825755"/>
                </a:lnTo>
                <a:lnTo>
                  <a:pt x="2993653" y="3825755"/>
                </a:lnTo>
                <a:lnTo>
                  <a:pt x="29936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it-IT" sz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639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2118</Words>
  <Application>Microsoft Macintosh PowerPoint</Application>
  <PresentationFormat>Widescreen</PresentationFormat>
  <Paragraphs>235</Paragraphs>
  <Slides>25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25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Garet</vt:lpstr>
      <vt:lpstr>Tex Gyre Termes Bold</vt:lpstr>
      <vt:lpstr>Times New Roman</vt:lpstr>
      <vt:lpstr>Tema di Office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ALESSANDRA TROTTA</dc:creator>
  <cp:lastModifiedBy>ALESSANDRA TROTTA</cp:lastModifiedBy>
  <cp:revision>1</cp:revision>
  <dcterms:created xsi:type="dcterms:W3CDTF">2025-06-07T09:38:24Z</dcterms:created>
  <dcterms:modified xsi:type="dcterms:W3CDTF">2025-07-29T10:06:28Z</dcterms:modified>
</cp:coreProperties>
</file>